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4674"/>
  </p:normalViewPr>
  <p:slideViewPr>
    <p:cSldViewPr snapToGrid="0" snapToObjects="1">
      <p:cViewPr varScale="1">
        <p:scale>
          <a:sx n="60" d="100"/>
          <a:sy n="60" d="100"/>
        </p:scale>
        <p:origin x="72" y="2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35:00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4057 13212 0,'-35'-53'0,"-1"35"0,1 18 0,-18-18 0,-53 36 16,53 0-1,1 17-15,-37 53 16,54-17-16,-18 87 16,53-69-16,18 69 15,-1-87-15,89 52 16,-53-70-16,71 0 16,-54-35-16,1-18 15,-18 0-15,17-18 0,-17 1 16,0-1-16,-18-17 0,54-18 15</inkml:trace>
  <inkml:trace contextRef="#ctx0" brushRef="#br0" timeOffset="399.4328">4463 13705 0,'-53'0'15,"106"0"-15,-124 18 0,36 0 0,0 17 16,-18 36-16,53-36 15,0 0-15,0 0 16,53 1-16,-36-19 16,54-17-16,-36 0 15,18-35-15,-35 0 16,17-18 0,-18 18-16,-17-1 0,0 19 15,0-1-15,0 36 16,18-1-16,-18 1 15,35 35-15,-17-18 16,0-17-16,35-1 16,-36-17-16,19-35 15,-19 17-15,-17-17 16,0-35-16,-17 17 16,-1 0-16,18 18 15,0-1-15,18 36 16,34 0-1,-34 0-15,17 0 16,1 18-16,17 0 16,-36-1-16</inkml:trace>
  <inkml:trace contextRef="#ctx0" brushRef="#br0" timeOffset="3869.922">2734 13159 0,'0'17'0,"0"36"15,0-18-15,18 18 16,-1-17-1</inkml:trace>
  <inkml:trace contextRef="#ctx0" brushRef="#br0" timeOffset="4002.5133">2875 13123 0,'0'0'16,"35"36"-16,-17-19 0,0 1 15,-1 0-15,1-1 0,0-17 16</inkml:trace>
  <inkml:trace contextRef="#ctx0" brushRef="#br0" timeOffset="4492.1943">5098 12894 0,'0'0'16,"0"18"-16,-18 35 16,0-18-16,1 53 15,-1-53-15,0 18 16,18-35-1,0 0-15</inkml:trace>
  <inkml:trace contextRef="#ctx0" brushRef="#br0" timeOffset="4624.8405">5362 12894 0,'0'0'16,"-17"53"-16,-1-18 0,-17 1 15,17 16 1</inkml:trace>
  <inkml:trace contextRef="#ctx0" brushRef="#br0" timeOffset="53641.2115">15822 13159 0,'0'-18'16,"0"36"-16,18-36 0,-1 18 15,36 35-15,-35-17 16,17 0-16,-17 17 15,17-18-15,0 36 16,-35-17-16,0-1 0</inkml:trace>
  <inkml:trace contextRef="#ctx0" brushRef="#br0" timeOffset="53774.8825">16175 13194 0,'0'0'15,"35"18"-15,-17-1 0,17 36 16,-17-35-16,-1-1 16,1 1-16</inkml:trace>
  <inkml:trace contextRef="#ctx0" brushRef="#br0" timeOffset="54058.3695">16863 13212 0,'0'-36'0,"0"72"0,-35-89 16,-36 53-1,18 0-15,0 17 0,0 19 0,-35 52 16,70-35-1,-17 70-15,35-70 16,0 53-16,35-53 16,36 17-16,-36-34 15,18-1-15,0-17 16,53-18-16</inkml:trace>
  <inkml:trace contextRef="#ctx0" brushRef="#br0" timeOffset="54504.0822">17180 13600 0,'0'0'16,"-53"17"-16,18 1 0,-18 52 16,36-34-16,-1 34 15,18-52-15,18 0 16,17-1-16,0 1 15,0-18-15,54-18 16,-37 1-16,-16-1 0,-1 0 16,-17-17-16,-1 0 15,1 17-15,-18-17 16,-18 17-16,-17 18 16,17 0-16,1 0 15,17 35-15,-18 1 16,18-1-16,0-17 0,53 17 15,-18-17-15,1-18 16,-1 0-16,0-18 0,36-17 16,-36-1-16,0-34 15,-35 52-15,0-35 16,0 18-16,0 17 16,0 36 15,18 0-16,0-18-15,-1 17 0,18-17 16</inkml:trace>
  <inkml:trace contextRef="#ctx0" brushRef="#br0" timeOffset="54708.6793">18098 13000 0,'0'18'15,"0"-36"-15,0 71 0,0-36 16,-18 19-16,18-1 0,0 18 16,0-35-16,0-1 0,18-17 15</inkml:trace>
  <inkml:trace contextRef="#ctx0" brushRef="#br0" timeOffset="54809.2323">18274 13070 0,'0'36'16,"-18"-19"-16,1 1 16</inkml:trace>
  <inkml:trace contextRef="#ctx0" brushRef="#br0" timeOffset="75197.9783">14570 5203 0,'-18'0'63,"0"-17"-63,1 17 15,-18-18-15,-18 1 16,0 17-16,17-18 0,-16 18 16,-72-18-16,71 18 15,-17 0-15,-72 53 16,54-35-16,-70 70 16,52-53-16,-88 71 15,105-35-15,-105 52 16,89-52-16,-54 52 15,71-35-15,-71 54 16,88-54-16,1-18 16,-71 89-1,88-71-15,-35 89 16,70-107-16,-17 107 16,17-89-16,18 88 15,0-105-15,0 87 16,0-87-16,18 17 15,-18-17-15,17 87 16,1-69-16,17 69 16,-17-69-16,-1-19 15,19 1-15,-19-1 0,54 89 16,-18-88-16,17 70 16,-17-71-16,36 71 15,-37-70-15,37 35 16,-36-53-16,-1 0 15,37 52-15,-36-52 16,52 36-16,-34-54 16,35 35-1,-36-34-15,-17-1 0,18 0 16,70 18-16,-88-18 16,88 36-16,-88-53 15,17 17-15,36 0 16,-53-17-16,0-1 15,-18 1-15,18-18 0,0 18 16,35-1-16,-52-17 16,17 18-16,-18-18 0,53 0 15,-53 18 1,18-18-16,-17 0 0,-1 0 0,0 0 16,36 17-1,-36-17-15,53 18 16,-53 0-16,1-18 0,17 0 15,-36 17-15,1-17 16,-36 18 15,-17-18-15,17 0-16</inkml:trace>
  <inkml:trace contextRef="#ctx0" brushRef="#br0" timeOffset="75730.9341">14923 9737 0,'-18'0'16,"36"0"-1,17 0 1,-18 17-16,19-17 16,-1 18-16,53 35 15,-53-35-15,36 52 16,-53-35-16,17 1 0,-17-1 15,-1 0-15,-17 0 0,0 18 16,0-35-16,-35 17 16,17 1-1,-35-1-15,18 0 16,-35 18-16,34-35 16,-17 35-16,53-36 15,18 1 1,0-18-16</inkml:trace>
  <inkml:trace contextRef="#ctx0" brushRef="#br0" timeOffset="188117.5307">1852 14199 0,'0'18'62,"0"0"-62,0-1 31,0 1-31,0 0 16,0 17-16,0-18 16,18 36-16,-18-35 15,17 0-15,19 17 16,-1 0-16,18 0 15,-36 1-15,72-1 16,-36 0-16,52-17 16,-52 0-16,88-1 15,-70-17-15,88 18 16,-53-18-16,-18 0 16,0 0-16,124 17 15,-89-17-15,1 0 16,-1 0-16,1 0 0,122-17 15,-104 17-15,-1 0 16,0 0-16,159-18 16,-142 1-16,142 17 15,-141-18-15,159 18 16,-142 0-16,-17 0 16,17-18-16,142 18 15,-160 0-15,177-17 16,-176 17-16,0-18 15,0 18-15,-1 0 0,160-18 16,-159 18-16,141 0 16,-159 0-16,0 0 15,123 0-15,-140 0 16,-1 0-16,1 18 16,87 0-16,-105-18 0,71 35 15,-107-17 1,71 17-16,-70-18 15,35 36 1,-53-35-16,17 35 0,-35-35 16,18 52-16,-35-52 15,17 52 1,-17-34-16,-18-1 16,18-17-16,-18 17 0,0 0 15,17-35-15,-17 18 16,0-36 15,0 0-15,0 1-16,0-1 0,18 1 15,-18-1-15,0 0 0,18-35 16,-18 36 0,17-1-16,-17 0 0,18 18 15,-1-17 1,19 17-16,-19 0 15,19-18-15,-1 18 16,35 0 0,-34 0-16,17 0 0,0 0 15,52 0-15,-34 0 16,70 0-16,-70 0 16,87 0-1,-69 0-15,-1 0 0,106 0 16,-88 0-16,88 0 15,-89-17-15,19 17 16,-18 0-16,0 0 0,105 17 16,-87-17-16,105 0 15,-123 0-15,141 0 16,-124 0-16,1 0 16,-1 0-16,1 0 15,123 0-15,-124 0 16,124 0-16,-123 0 15,17 0-15,-18-17 0,142 17 16,-124 0-16,123-18 16,-140 18-1,140 0-15,-140 0 16,105 0-16,-105 0 16,105 0-16,-105 0 15,122 0 1,-122 0-16,-1 0 0,107 0 15,-107 18-15,106-18 16,-123 17-16,18-17 16,-1 0-16,-17 18 0,0-18 15,0 0-15,0 0 0,88 0 16,-89 0-16,-16 0 16,16 0-16,1 0 15,88 0-15,-105 0 16,105 0-16,-106 0 15,71-35-15,-71 35 16,35-53 0,-52 35-16,35-35 15,-71 18-15,18-1 16,-36 19-16,1-18 0,0-18 16,-18 17-16,0-17 15,-18 18-15,0-18 16,18 36-16,-35-19 15</inkml:trace>
  <inkml:trace contextRef="#ctx0" brushRef="#br0" timeOffset="194106.0649">8520 15610 0,'0'18'15,"17"17"1,-17 1-16,0 69 16,18-52-16,-18 18 0,18 70 15,-18-70-15,17 52 16,-17-88-16,18 54 16,-1-72-16,-17 36 15,0-35 1,18-18-16</inkml:trace>
  <inkml:trace contextRef="#ctx0" brushRef="#br0" timeOffset="195085.4623">9825 16122 0,'0'-18'0,"0"1"15,-18 17 1,18-18-16,-17 18 16,-1 0-1,0 18-15,1-1 0,17 19 16,-18-1-16,18 53 16,18-53-16,17 36 15,0-36-15,36-17 16,-36-18-16,53-18 15,-70 1-15,17-36 16,-35 35-16,0-35 16,-35 18-16,0 17 15,-1-17-15,-52 17 16,53 18-16,0 0 0,-1 0 16,-17 18-1,53 0-15</inkml:trace>
  <inkml:trace contextRef="#ctx0" brushRef="#br0" timeOffset="195464.4526">10001 15663 0,'0'0'15,"-17"36"-15,17 17 0,17-18 16,1 18-16,17 70 15,-17-70-15,-1 88 16,1-88-16,-18 0 0,0-18 16,0 1-16,-18-36 15,18-36 1,18 19-16,35-19 16,0 36-1,53 0-15,-53 0 16,53 18-16,-71 0 15,-18 17-15,-17-17 0,-35 35 16,0-18-16,-53 0 16,52-35-16,-69 18 15,52-18 1,17-18-16,19 18 16,-1-18-16,0 1 0,36-36 15,17 35-15</inkml:trace>
  <inkml:trace contextRef="#ctx0" brushRef="#br0" timeOffset="195689.9846">10619 16334 0,'17'88'16,"1"-35"-16,35 88 15,-36-53-15,1 0 16,0-17-16,17 52 15,-35-70-15,18 18 16,-18-54-16,-18 1 16,0-18-16,1-18 15,-1-17-15,-17-53 16,17 17-16,-35-140 16</inkml:trace>
  <inkml:trace contextRef="#ctx0" brushRef="#br0" timeOffset="195787.3475">10566 16016 0,'35'0'0,"-70"0"0,88 18 16,-18 17-1,0-17-15</inkml:trace>
  <inkml:trace contextRef="#ctx0" brushRef="#br0" timeOffset="196331.4627">10848 16369 0,'0'0'0,"35"0"0,0-18 15,1 1-15,17-1 16,-36 0-16,1 1 0,0-1 16,-18 0-16,-18 1 15,0 17-15,-17 0 16,17 0-1,-17 17-15,17 19 16,1-1 0,17-17-16,0-1 0,35 36 15,0-53-15,18 18 16,-17-18-16,-1 0 0,0-18 16,0 1-1,-17-1-15,-18 0 16,18 36 31,-1-18-47,1 0 15,35 0-15,-35-18 16,52 1-16,-52-1 16,17 0-16,-35 1 0,18-19 15,-36 36 1,18-17-16,-18-1 0,1 18 15,-1 0-15,36 0 16,17 0 0,-17 0-16,35 0 15,-18 0-15,18 0 0,35-35 16,-35 17 0,0-17-16,-36 17 15</inkml:trace>
  <inkml:trace contextRef="#ctx0" brushRef="#br0" timeOffset="196474.5526">11642 16034 0,'17'106'16,"-34"-212"-16,34 282 0,19-52 0,-19-71 15,19 52 1,-36-69-16</inkml:trace>
  <inkml:trace contextRef="#ctx0" brushRef="#br0" timeOffset="229264.3313">24941 13988 0,'-17'0'110,"17"35"-95,0-17-15,0 34 16,0-16-16,0 17 16,0-18-16,0 18 15,0-18-15,17 0 16,1 1-16,0-19 15,-1 1-15,1 0 0,17-1 16,1-17-16,-1 18 0,35-18 16,-17 0-16,35 18 15,-35-18-15,71 0 16,-54 0-16,72-18 16,-54 18-1,88-35-15,-105 17 16,17 18-16,0-18 0,0 1 15,71-1-15,-88 0 16,87 1 0,-87 17-16,-1 0 0,1 0 15,0 0-15,-19 0 0,90 17 16,-90 1-16,72 0 16,-89-1-16,18 1 15,-18 17-15,18 1 16,-35-1-16,17 0 15,-17-17-15,-18-1 16,0 1-16,0-36 47,0 1-31,0-19-16,0 19 0,0-1 15,18-17-15,-18 17 16,17 1-16,1-1 15,-1 0-15,36 18 16,-17-17-16,34 17 16,-35 0-16,54 0 15,-36-18-15,-1 18 16,1 0-16,0 0 16,-17 0-16,17 18 0,52-18 15,-52 17-15,88 1 16,-70-18-16,88 18 15,-89-18-15,107 0 16,-107 17-16,107-17 16,-89 0-16,0 0 15,106 18 1,-88-18-16,88 0 16,-88 18-16,105-18 15,-105 0-15,-18 0 0,18 0 16,-18 0-16,1 0 0,-1 0 15,71 0-15,-89 0 16,1 0-16,-1 0 16,1 0-16,52 0 15,-52-18-15,35-17 16,-71 17-16,0 0 16,0 1-16,1-19 0,-19 1 15,-17 18-15,0-19 0,18-17 16,-18 18-16,-18-18 15,18 35-15,-35-17 16,0 18-16</inkml:trace>
  <inkml:trace contextRef="#ctx0" brushRef="#br0" timeOffset="230160.2252">25947 15311 0,'0'0'0,"17"52"16,1-16-16,-18 52 15,0-53-15,18 18 16,-18-35-16,0-1 15,-18-34 1,18-36-16,0 0 16,18-53-16,-18 71 15,17 0-15,1-1 0,17 19 16,-17 34-16,17 19 16,-17-1-1,-18 18-15,17-18 0,-17 0 16,18 18-16,0-35 15,-1-18 1,19-35-16,-19-1 16,36-52-1,-35 53-15,17-18 0,-17 18 16,17-1-16,-17 19 0,-1 17 16,19 17-16,-19 19 15,1 34-15,-18-17 16,0-18-16,0 18 0,0-17 15,18-1 1,-18-17-16,35-1 16,-18-17-16,1-17 15</inkml:trace>
  <inkml:trace contextRef="#ctx0" brushRef="#br0" timeOffset="230477.8737">26776 15328 0,'0'0'16,"17"53"-16,-17-18 0,18 1 16,0-19-16,-1 1 15,19 0-15,-19-1 16,36-17-16,-35 0 16,0-35-16,-18 17 15,17-35-15,-17 36 16,0-19-1,0 19-15,0-1 16,0 36-16,18-18 16,-18 35-16,17-17 0,1-1 0,17 36 15,-17-35-15,17 0 16,-17-1 0,0-17-16,-1 0 0,1-17 15,-1-19 1,-17 1-16</inkml:trace>
  <inkml:trace contextRef="#ctx0" brushRef="#br0" timeOffset="230642.9376">27270 14852 0,'0'0'0,"17"106"16,1-36-16,0-17 15,-1 88 1,1-70-16,0-18 0,-1 0 15,-17 0-15,18 17 16,-1-52-16,-17 17 16</inkml:trace>
  <inkml:trace contextRef="#ctx0" brushRef="#br0" timeOffset="230808.7932">27675 15205 0,'71'-18'16,"-142"36"-16,177-36 0,-88 0 0,35 1 15,-36-1-15,1 18 16,-18-35-16</inkml:trace>
  <inkml:trace contextRef="#ctx0" brushRef="#br0" timeOffset="230972.2054">27799 15028 0,'0'0'15,"0"53"-15,0-17 0,0 34 16,-18-35-16,18 54 16,0-37-16,18 19 15,0-36-15,-1-17 16</inkml:trace>
  <inkml:trace contextRef="#ctx0" brushRef="#br0" timeOffset="231132.9291">28028 15399 0,'0'0'15,"35"35"-15,-17-17 16,17-1-16,-17-17 0,0-17 15,-18-1 1,0 0-16</inkml:trace>
  <inkml:trace contextRef="#ctx0" brushRef="#br0" timeOffset="231226.5064">28152 15152 0</inkml:trace>
  <inkml:trace contextRef="#ctx0" brushRef="#br0" timeOffset="231528.9704">28310 15752 0,'18'88'0,"-36"-176"0,54 193 15,-36-140 1,0-53-1,0 35 1,0 0-16,17-70 16,-17 52-16,18 0 15,0 19-15,-1-1 0,54 17 16,-54 36-16,19 0 16,-19 53-1,-17 0-15,-35-18 16,-18 1-16,36-19 15,-36-17 1,35 0-16,0 0 0,1-17 16,17-1-16</inkml:trace>
  <inkml:trace contextRef="#ctx0" brushRef="#br0" timeOffset="231717.434">28769 14781 0,'0'159'0,"0"-318"0,18 389 15,-18-107-15,0-52 16,17 35 0,-17-54-16,0 37 15,0-54-15,0 0 0</inkml:trace>
  <inkml:trace contextRef="#ctx0" brushRef="#br0" timeOffset="232005.4039">28981 15416 0,'35'0'0,"-70"0"0,105 0 15,-17-17 1,-18-1-16,1-17 15,-19 0-15,-17 17 16,0 0-16,-35 18 16,17 0-16,-52 18 15,52 17-15,-17 0 0,17 36 16,18-36 0,18 1-16,35 17 15,-18-36-15,0-17 0,18 0 16,53 0-16,-71-17 15,1-1-15,-19 18 0,-17-18 16</inkml:trace>
  <inkml:trace contextRef="#ctx0" brushRef="#br0" timeOffset="232551.4447">26564 16510 0,'-35'-18'16,"70"36"-16,-88-36 0,36 18 16,-19 36-1,36-1-15,-17 18 16,17-18-16,35 0 16,-17-17-16,17 0 0,35-18 15,-52 0-15,53-36 16,-54 19-16,1-19 15,-18 1-15,-35-18 16,17 36 0,-35-1-16,18 18 15,0-18-15,17 18 16</inkml:trace>
  <inkml:trace contextRef="#ctx0" brushRef="#br0" timeOffset="232907.5243">26864 16087 0,'0'17'0,"35"54"16,1-18-16,34 70 16,-35-52-16,18 70 15,-35-88-15,17 53 16,-35-71-16,18-17 0,-36-1 15,18-34 1,-35-19-16,35 1 16,-18 0-16,18-18 15,18 18-15,17 17 0,18 18 16,-18 18-16,36 17 16,-53-18-1,-1 19-15,-17-19 0,-35 1 16,17 0-1,-17-18-15,0 0 16,0 0-16,-1 0 0,-17-18 16,18 0-16,35 1 15</inkml:trace>
  <inkml:trace contextRef="#ctx0" brushRef="#br0" timeOffset="233101.9209">27481 16845 0,'0'0'0,"36"106"0,-1-18 16,-35-53-16,35 36 15,-17-53-15,-18-1 16,-18-34 0,1-19-1,-1 1 1,-17-18-16</inkml:trace>
  <inkml:trace contextRef="#ctx0" brushRef="#br0" timeOffset="233223.9669">27481 16404 0,'0'0'16,"36"-17"-16,-19 17 0,1 0 16,0 17-1,-18 1 1</inkml:trace>
  <inkml:trace contextRef="#ctx0" brushRef="#br0" timeOffset="233607.1239">27746 16651 0,'0'0'0,"18"0"0,-1 0 16,36-18-16,-35 1 15,17-1-15,18 1 16,-53-1-16,0 0 16,0 1-16,-35 17 15,-1 17-15,19 1 16,-36 17-16,35 0 16,18 1-16,0 17 15,18-18-15,17 0 0,18-17 16,35 17-1,-52-17-15,-1-18 0,0 0 16,0-35-16,-17 17 16,0 0-16,-18 1 15,-18 17-15,0 0 16,1 0 0,17 17-1,17 1-15,19-18 16,-1 0-1</inkml:trace>
  <inkml:trace contextRef="#ctx0" brushRef="#br0" timeOffset="233914.2718">28399 16545 0,'0'0'15,"53"-17"-15,-36 17 0,71-18 16,-17 18-16,35-18 15,-53 18-15,-18-17 16,-17 17-16,-1 0 0,-34 0 31,-19 0-31</inkml:trace>
  <inkml:trace contextRef="#ctx0" brushRef="#br0" timeOffset="234135.6791">28575 16263 0,'0'0'16,"0"106"-16,18-53 15,-1 88-15,1-88 16,0 0-16,17 53 15,-35-71-15,17 18 16,-17-36-16</inkml:trace>
  <inkml:trace contextRef="#ctx0" brushRef="#br0" timeOffset="234486.7154">28205 16598 0,'-18'0'0,"0"18"16,18 35-1,0-18 1,0 0-16,18 1 16,17-19-16,-17 1 0,0 0 15,17-1-15,0-17 0,36-17 16,-36 17-1</inkml:trace>
  <inkml:trace contextRef="#ctx0" brushRef="#br0" timeOffset="235292.5521">29245 16581 0,'0'0'16,"36"-36"-16,-36 19 0,-18-1 15,0 18 1,-35 18-16,18-1 16,0 1-16,-18 35 15,35-18-15,18 36 16,18-36-16,0 0 0,17 1 16,0-1-16,18-18 0,0 1 15,-35 0 1,-1-18-16,-17 17 15,-70-17 1,-19 18-16,54 0 16,-53-18-1,53 17-15,-1-17 16</inkml:trace>
  <inkml:trace contextRef="#ctx0" brushRef="#br0" timeOffset="251469.5682">14852 5592 0,'0'-18'16,"18"18"-1,-1 0 1,1 0 0,17 0-1,-17 0-15,17 0 0,0 0 0,1 0 16,69 0-1,-34 0-15,-18-18 0,88 18 16,-70 0-16,17 0 16,-18 0-16,19 0 0,-1 18 15,88-18 1,-70 0-16,106 18 16,-89-18-16,106 0 15,-105 17-15,158-17 16,-158 0-16,158 0 15,-141 0-15,141 0 16,-123 0-16,-18 0 16,141 0-16,-176 18 15,53-18 1,-89 0-16,-34 17 0,17-17 16,-1 0-16,-34 0 0,0 0 15,-54 0 1</inkml:trace>
  <inkml:trace contextRef="#ctx0" brushRef="#br0" timeOffset="253356.201">18891 5592 0,'0'-18'16,"18"18"-1,17 0-15,-17-18 16,52 18-16,-17 0 16,35 0-16,-35 0 15,-17 18-15,17-18 16,-36 0-16,1 0 0</inkml:trace>
  <inkml:trace contextRef="#ctx0" brushRef="#br0" timeOffset="255597.493">26282 4763 0,'-18'0'15,"36"0"1,17-18 0,18 18-16,0 0 15,35 0-15,0 0 0,142 0 16,-89 18-1,35-18-15,18 17 0,0-17 16,265 35-16,-230-35 16,18 18-16,-18 0 0,230-1 15,0 1 1,-230-18-16,-17 0 0,176-18 16,-71 1-1,-211-1-15,-18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32:59.0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1217 2434 0,'0'-17'63,"0"-1"-48,18 0 1,-1-17 0,19 17-16,-36 1 15,17-1-15,1 18 0,0-18 31,-1 18-31,-17-17 0,18 17 16,-18 17 0,17-17-1,1 0 17,0 0-17,-1 18-15,36 0 31,36-18-15,-37 0-16,72 0 16,-89 0-16,18 0 15,-18 0-15,18 0 0,0 0 16,0 0-16,53 0 16,-53 0-16,0 0 15,0 0-15,0-18 0,0 18 16,-1 0-16,1 0 0,0 18 15,0-18-15,0 17 16,0 1-16,0 0 0,0-18 0,53 35 16,-53-35-1,0 0-15,17 18 0,-17-18 16,0 0-16,17 0 0,-17 0 16,18 0-16,-18-18 0,0 18 15,17-18-15,-17 18 0,0-17 16,18-1-16,-18 18 15,0-18-15,-1 18 0,1 0 16,0 0-16,0 0 0,18 0 16,-18 18-16,17-18 0,54 0 15,-54 18-15,-17-18 16,18 0-16,-18 0 0,0 0 16,0 0-16,17 0 15,-17 0-15,0 0 0,0 0 16,0 0-16,0-18 0,0 18 15,52-18-15,-69 1 16,-1 17-16,0 0 16,-17-18-16,0 18 0,-36 0 62,0 0-46,18-18-1,-17 18-15,17-17 16,-18 17 15,0 0-31,-17 17 16,17 1-16,1-18 16,-1 18-16,-17-1 0,0 1 15,-1 0-15,1 17 0,-18-17 16,18-1-16,0 1 0,-1-1 15,19 19-15,-1-36 16,0 17-16,18 1 0,0 0 16</inkml:trace>
  <inkml:trace contextRef="#ctx0" brushRef="#br0" timeOffset="832.0807">5151 2275 0,'0'0'0,"-18"36"16,18-1-16,-18 36 16,18-19-16,0 1 15,0 0-15,0 18 0,0 17 16,0-17-16,0 17 0,0 18 15,0-1-15,0 1 0,0 0 16,0 18-16,-17-19 0,17 37 16,-18 122-1,18-140-15,0 17 0,0-18 16,-18-17-16,18 106 16,0-124-16,0 0 15,0-17-15,0-1 0,-17 71 16,17-88-16,0 0 15,0 18-15,0-18 0,0 0 16,17 52 0,-17-69-16,18-1 0,-18 0 0,18 18 15,-18-35-15,0-1 16,0 1-16,-18 17 16,18-17-1,0 0 1,-18-1-16,18 1 15,0 17 1,0-17-16,0-1 16,0 1-1,0 0-15,0-1 0,-17 1 0,17 0 16,-18-18-16,18 17 16,-18 1-16,1-18 15,-1 0-15,-17 18 0,17-18 16,-17 0-16,0 0 0,-1 0 15</inkml:trace>
  <inkml:trace contextRef="#ctx0" brushRef="#br0" timeOffset="4576.4954">8590 2910 0,'18'0'31,"-1"0"-15,1-35 0,0 35-16,-1-17 15,19-1-15,-19 0 16,19 1-16,-1-19 16,18 19-16,0-19 0,17-17 15,18 18-15,1-35 0,16 17 16,1-18-16,0 1 0,212-142 15,-213 159 1,37-35 0,-90 53-16,1 17 0,-17 0 0,-19 1 15,-17 34 32,-17-17-31</inkml:trace>
  <inkml:trace contextRef="#ctx0" brushRef="#br0" timeOffset="5076.2994">10195 1993 0,'18'18'31,"0"-18"-31,-1 0 0,107 35 16,-54-17 0,18-18-16,195 17 15,34 1 1,-193 0-16,175 17 16,-193-35-1,-17 0-15,16 0 16,-16 0-16,-1 0 0,0 0 0,-18-18 15,-17 18-15,0-17 16,-17 17-16,-1-18 0,-17 18 16,-18-18-1,-18 18 48,0 18-48,-17 0-15,0 17 16,-1-17-16,-17 17 0,1 18 16,-178 70-1,160-70-15,-18 0 16,-1 0-16,1 0 0,35-18 16,0 18-16,18-18 0,17-17 15,18 17-15,0-17 0,0 17 16,18-35-16</inkml:trace>
  <inkml:trace contextRef="#ctx0" brushRef="#br0" timeOffset="5533.5135">12241 2134 0,'18'0'0,"-36"0"31,18 36-16,-17-19-15,-1 19 16,18 16-16,0 1 0,0 0 16,0 18-16,-18 17 0,18 0 15,0 0-15,0 18 0,0 0 16,0 0-16,18 0 16,-18 0-16,0-1 0,18 1 15,-18-18-15,0 1 0,17-19 16,1 18-16,0-17 0,-1-1 15,1 1-15,0-18 16,-1 18-16,1-19 0,-18-16 16,18-1-16,-18 0 0,0 1 15,0-19-15,-18-17 16,0 0-16</inkml:trace>
  <inkml:trace contextRef="#ctx0" brushRef="#br0" timeOffset="5883.4496">12365 4269 0,'-35'17'15,"-1"19"1,1-1-16,-124 124 16,89-71-1,-18 35-15,-18 1 0,18 17 16,-18 0-16,35 0 15,1-17-15,-1-36 0,36-35 16,-1 0-16,19-18 0,-1 0 16,1-17-16,17-1 0,-18-17 15</inkml:trace>
  <inkml:trace contextRef="#ctx0" brushRef="#br0" timeOffset="13636.1775">24853 3757 0,'0'-18'46,"35"1"-30,-17-1-16,17-17 0,18 0 16,0-1-16,88-87 15,-52 52-15,-1-17 16,0 0-16,18 0 0,0-18 16,17 18-16,1-18 0,-19 18 15,19-1-15,-18 19 0,0-1 16,-18 18-16,-18 1 0,36-19 15,-88 53-15,-1 1 16,-17-1-16,-35 18 16,-18 35-1</inkml:trace>
  <inkml:trace contextRef="#ctx0" brushRef="#br0" timeOffset="14003.1527">25224 3722 0,'0'0'0,"0"-18"16,17 1 0,1-1-1,0 0-15,-1 1 0,18-19 16,1 1-16,-1 0 0,18-18 16,0 0-16,17 0 0,19-18 15,-1-17-15,18 18 0,-1-18 16,1-1-16,18 19 15,-36-1-15,0 18 0,-17 0 16,-36 18-16,0 0 0,-17 0 16,-18 17-16,18-17 0</inkml:trace>
  <inkml:trace contextRef="#ctx0" brushRef="#br0" timeOffset="14218.2255">26582 2364 0,'0'0'16,"0"53"-16,17-36 0,-17 18 15,18-17-15,0 17 0,-1-17 0,1 0 16,0-18-16,-1 0 15,-17 17-15,18-17 0</inkml:trace>
  <inkml:trace contextRef="#ctx0" brushRef="#br0" timeOffset="14430.7904">26688 2611 0,'0'17'15,"17"-17"-15,1 0 16,0 0-16,-1 0 16,-17-17-16,-17 34 15,17 1 17,-18-18-17,18 17-15</inkml:trace>
  <inkml:trace contextRef="#ctx0" brushRef="#br0" timeOffset="14669.4263">26688 2611 0,'0'0'0,"35"17"16,-35 1 15,0 35-16,0-18-15,18-17 16,-18 17-16,0 0 16,0 1-16,0-1 0,0 0 15,0-17-15,0 17 0,-18-17 16,0-1-16,18 1 0,-17-18 16</inkml:trace>
  <inkml:trace contextRef="#ctx0" brushRef="#br0" timeOffset="15271.5161">26705 2840 0,'0'18'16,"0"-1"62,0 1-47,0-1 1,-35 19-17,0-1 1,17-17-16,-17 17 0,0 0 0,-1 0 15,-17 1-15,18-1 16,-141 106 0,105-88-16,1 0 0,-19 0 15,19 17-15,-142 89 16,53-18 0,106-88-1,1 0 1,16 0-1,36-35-15,-17-1 16,-1-17-16,18 18 0,-18 0 16,1-1-1,-1-17 1</inkml:trace>
  <inkml:trace contextRef="#ctx0" brushRef="#br0" timeOffset="15462.5256">25329 4110 0,'0'18'15,"0"-1"1</inkml:trace>
  <inkml:trace contextRef="#ctx0" brushRef="#br0" timeOffset="16310.2942">23319 7426 0,'0'0'16,"17"0"-1,1 0-15,70 0 16,-17 0-16,17 0 15,0 0-15,18 0 0,0 0 16,0 0-16,17-18 0,0 1 16,-17-1-16,0 18 15,-18-18-15,-17 18 0,-18 0 16,-18 0-16,0 0 16,-17 0-16,-18 18 0,-18-18 15</inkml:trace>
  <inkml:trace contextRef="#ctx0" brushRef="#br0" timeOffset="16966.2167">19262 7461 0,'0'0'0,"0"18"0,-18-18 16,36 0 0,35 0-1,0 0-15,17 0 0,1 0 0,17 0 16,0 0-16,0-18 16,0 18-16,18 0 0,-18 0 15,1-17-15,-19 17 0,1 0 16,-18 0-16,-18 0 0,-17 0 15,-1 0-15</inkml:trace>
  <inkml:trace contextRef="#ctx0" brushRef="#br0" timeOffset="19225.5493">20814 3775 0,'0'-18'31,"35"-17"-31,-17 17 16,17-17-16,-17-18 0,17 0 15,53-53 1,-17 36-16,-18-19 0,0 1 16,17 0-16,-17 0 0,0 0 15,0 0-15,-18 17 0,18 0 16,-35 36-16,-1 0 15,-17 17-15,0 1 0,0-1 16,0 0-16,0 1 0,18 17 16,0 0 15,-1 0-15,1 17-1,0 1-15,17-18 16,-18 18-16,1-18 15,88 0 1,-88 0-16,17 0 16,-17 0-16,-1 0 0,18 17 15,-17-17 1,-18 18 0,0-1-1,0 1 1,-18 0-16,1-1 15,-1 1-15,1 17 0,-19 1 16,-17 17-16,18-1 0,-36 19 16,19 0-16,-19-1 0,0 1 15,1-1-15,-1 1 16,1-18-16,17 17 16,-18-34-16,18 16 0,18-16 15,0-1-15,0 0 0,17-17 0,18 0 16,0-1-16,0 1 15,18-18-15,-1 0 16</inkml:trace>
  <inkml:trace contextRef="#ctx0" brushRef="#br0" timeOffset="19646.6684">21908 2611 0,'0'0'16,"0"17"-16,-18 18 0,18 1 0,0-1 16,-18 89-1,18-72-15,0 90 16,0-72-16,18-17 0,0 0 0,-1-18 15,18 36 1,-17-54-16,-36 1 47,1-18-47,-36 35 16,18 1-16,-1-1 0,-122 106 15,-54 18 1,-53 17-1,54-17 1,122-36 0,89-34 15</inkml:trace>
  <inkml:trace contextRef="#ctx0" brushRef="#br0" timeOffset="20777.7332">29528 3775 0,'0'-18'16,"0"0"-16,0 1 15,17-18-15,1 17 0,17-17 16,0-1-16,18-52 15,-17 35-15,-1 18 0,0 0 16,0-1-16,-17 1 0,35-18 16,-35 18-16,-1 35 15,-17-18-15,0 36 47,0 17-31,18-35-16,-1 18 0,1-18 15,0 17-15,35-17 16,-18 0-16,0 18 0,53-18 16,-52 0-16,-1 0 15,18 0 1,-53 18 0,-35 17-1,-1-17-15,19 17 0,-19-17 16,1-1-16,0 19 0,0-19 15,-18 1-15,17-1 0,1 1 16,0 17-16,0-35 16,17 18-16,0 0 0,1-1 15,34-17 1</inkml:trace>
  <inkml:trace contextRef="#ctx0" brushRef="#br0" timeOffset="21108.1108">30339 3334 0,'18'17'16,"-36"-34"-16,36 52 0,-1-17 0,-17-1 15,35 54 1,-17-53-16,0 17 0,35 18 15,-36-36-15,1 1 16,-18 0-16,18-18 0,-18 17 16,0 1-1,-36 0 1,19-18-16,-1 17 0,0 1 0,-17-1 16,0 1-16,0 0 0,-1 17 15,-17 0-15,18 1 0,-18-1 16,-35 35-1,53-34-15,17-1 0,-17 0 16,17 1-16,0-19 0</inkml:trace>
  <inkml:trace contextRef="#ctx0" brushRef="#br0" timeOffset="32342.4699">1341 7391 0,'-18'0'31,"36"17"16,-1 1-32,1 0-15,17-18 16,0 17-16,1-17 16,-1 0-16,18-17 0,0 17 15,17-18-15,1 0 0,-1 18 16,1-17-16,0 17 16,-1 0-16,1 0 0,-1 0 15,18 0-15,-17 0 0,17 0 16,18 0-16,-18 0 0,18 0 15,-18-18-15,18 18 0,-18 0 16,0 0-16,-17-18 0,17 18 16,-17 0-16,-1 0 15,1 0-15,-1 0 0,-17 0 16,18 0-16,17 0 16,-35 0-16,-18 0 0,1 0 15,-1 0-15,-18 18 16,1-18-16,0 0 0,-54 0 15</inkml:trace>
  <inkml:trace contextRef="#ctx0" brushRef="#br1" timeOffset="68251.6953">1182 7673 0,'0'-18'15,"0"36"16,0 0 1,0-1-17,17 1-15,-17 17 16,0-17-16,0-1 16,0 19-16,18-19 0,-18 36 15,0-17 1,0-19-16,0 18 0,0 1 0,0-19 15,0 19-15,0-1 16,0 18-16,0-18 0,0 0 16,0 54-1,0-54-15,0 18 0,0-18 0,0 53 16,0-52 0,0 16-16,-18-16 0,18-1 15,0 18-15,0-18 0,0 18 16,-17-18-16,17 18 0,0-17 15,0 16-15,-18-16 0,18 52 16,0-53-16,0 1 16,-17 52-1,17-53-15,0 0 0,0 18 16,0-18-16,0 18 0,0-17 16,0-1-16,0 18 15,-18-18-15,18 18 0,0-18 0,0 1 16,0 17-16,0-18 15,0 18-15,0 0 0,0 35 16,0-53-16,0 18 16,-18-18-16,18 18 0,0-18 15,0 1-15,0 17 0,0-18 16,0-17-16,0 17 0,0 0 16,0 0-16,0-17 15,0 17-15,0 1 0,0-19 16,0 19-16,0-19 0,0 18 15,0 1-15,0-19 0,0 19 16,0-1-16,0 0 16,0 18-16,-17-18 15,17-17-15,0 17 0,0-17 16,0 17-16,0-17 0,17 0 16,-17-1-16,0 1 0,0-1 15,18 1-15,-18 0 16,18-1-16,-1-17 15,-17 18 1,18-18 0,-1 18 46,1-18-46,0 0-1,-1-18-15,1 18 16,0 0 0,-1 0-1,1 0-15,0 18 16,17-18-16,-18 0 16,1 0-16,17 0 15,1 0 1,-19 0-16,1 17 0,17-17 15,1 18 1,-1-18-16,-18 0 16,19 0-16,-19 18 0,19-18 0,-19 0 15,1 0-15,17 0 0,-17 17 16,17-17-16,-17 0 0,17 0 16,0 0-1,-17 0-15,17 0 0,-17 0 16,-1 0-16,36 0 15,-35 0-15,0 0 0,-1 0 16,19 0 0,-19 0-16,1 0 15,0 0 1,-1 0-16,-17 18 0,18-18 16,-1 0-1,1 0-15,0 0 0,-1 0 16,-17-18-16,18 18 0,0 0 15,-1 0-15,19-17 16,34-1 0,-17 18-1,-35-18-15,17 18 16,53-17 0,18-1-1,17 18 1,-34-18-1,-54 18-15,18 0 0,88-17 16,-88-1 0,35 18-16,-35 0 15,-18 0-15,18 0 0,-18 0 16,18 0-16,0 0 0,-17 0 16,16 0-16,-16-18 0,17 18 15,-18 0-15,18 0 16,-18 0-16,0 0 0,54 0 15,-54 0-15,0 0 16,-17 0-16,17 0 0,0 0 16,1 0-16,-19 0 0,19 0 15,-19 0-15,1 0 16,35 0 0,-36 0-1,1 0-15,-18 18 31,18-18-31,-1 0 16,1 0 0,0 18-16,-1-18 0,1 0 15,17 0-15,0 17 16,-17-17-16,0 18 16,-1-18-16,1 0 0,0 18 0,-1-18 15,1 17-15,0-17 16,-1 0-16,1 0 15,-18-17 17,-18 17-17,18-18-15,-17 18 16,17-18 0,0 1-1,0-1 1,0 0-16,0 1 15,0-1-15,0-35 16,-18 36 0,18-19-16,0 1 0,0-36 15,0 36 1,0 0-16,0 0 0,0-1 0,0 1 16,0 0-16,0 0 15,0 17-15,-18-17 0,18 17 16,0-17-16,0-1 0,0 1 15,-17 18-15,17-19 0,0 1 16,0 0-16,0-1 0,0-17 16,17 18-16,-17-18 0,0-17 15,18 17 1,-18 18-16,0-1 0,18-17 16,-18 18-16,0-53 15,17 35-15,-17 0 0,0 18 16,0-18-16,0 0 15,0 0-15,0 0 0,-17 0 0,17 0 16,-18-35 0,18 35-16,0 18 0,-18 0 15,18-18-15,0 17 0,0-17 16,0 18-16,-17-18 0,17 18 16,0-18-16,0 18 0,0-18 15,0 18-15,0-1 16,-18-17-16,18 18 0,0 0 15,-18 0-15,18-1 0,0 1 16,0 0-16,0-1 0,0 1 16,0-35-1,0 34-15,0-17 0,0 18 16,18 0-16,-18-18 0,18 18 16,-18-1-16,17 1 0,-17-18 15,0 36 1,0-1-1,0 0 32,0 1-15,18 17-17,-18-18 1,18 0-1,-18 1-15,17-1 16,-17 0 0,0 1-16,0-1 15,0 1 1,0-1-16,-17 0 16,17 1-1,-18 17 1,18-18-16,-18 18 15,1 0 17,-1 18-1,0-18-15,1 0-16,-1 0 15,0 0-15,1 0 16,-1 0-16,0 0 0,1 0 15,-1 0-15,1 0 0,-19 0 16,19 0-16,-19-18 0,1 18 16,0 0-16,0 0 15,-1 0-15,-17 0 0,18 0 16,0-18-16,-18 18 0,18 0 16,-18 0-16,0 0 0,17 0 15,-16 0-15,-1 0 16,0 0-16,-18 0 0,18 0 15,0 0-15,-17 0 0,17 0 0,-18 0 16,-52 0 0,70 0-16,-18 0 0,1 0 15,17 0-15,-18 0 0,18 0 16,-17 0-16,17-17 16,0 17-16,-18 0 0,19 0 15,-19 0-15,18 0 0,0 0 16,-17 0-16,17 0 0,-18 0 15,18 0-15,-17 0 0,17 0 16,0 0-16,-53-18 16,53 18-16,0 0 15,0 0-15,0 0 0,0 0 16,1 0-16,16 0 0,-17 0 16,18 0-16,0 18 0,-1-18 15,1 0-15,-18 17 16,36-17-16,-1 0 0,0 0 15,1-17 1,-1-1-16,18 0 16,0 1-16</inkml:trace>
  <inkml:trace contextRef="#ctx0" brushRef="#br1" timeOffset="73858.0042">4780 8326 0,'-17'0'16,"17"17"46</inkml:trace>
  <inkml:trace contextRef="#ctx0" brushRef="#br2" timeOffset="92893.1934">1905 7638 0,'-18'0'47,"18"17"-32,-17-17 17,-1 0-17,0 0 1,1 0-16,-18 0 0,17 0 16,0 18-16,1-18 0,-1 0 15,0 18 1,1-18-16,-1 0 0,0 0 94,18 17-63,0 1-16,0-1 1,0 19 0,0-19-16,0 19 0,0-19 0,0 19 15,0-19-15,0 19 16,18-19-16,-18 18 0,0-17 16,18 17-16,-18 1 0,17-1 15,-17 0-15,0-17 0,0 17 16,18 0-16,-18 1 0,0-1 15,18-17-15,-18 17 16,0 0-16,0 0 0,0 1 16,17-19-16,-17 19 0,0-1 15,0-17-15,18 17 0,-18 0 16,18 0 0,-18 18-16,0-17 0,17-1 15,-17 0-15,0 53 16,-17 18-1,17-18 1,17-17 0,-17-36-1,0 0-15,0 54 16,0-1 0,0 0-1,0 18 1,0-89-1,-17 54-15,17-36 16,0-17-16,0 17 0,0 1 16,-18-1-16,18-18 0,0 19 15,0 17 1,0-18-16,0 0 0,0-17 0,0 52 16,0-52-16,-18 17 15,18 1-15,0-1 16,-17 0-16,-1 53 15,18-52-15,0-19 16,0 19-16,0-1 0,0-18 16,0 19-16,18-19 15,-18 1-15,0 0 0,0 17 16,0-17 0,0 17-16,0-18 0,0 1 0,0 17 15,0 18 1,0-35-16,0 17 0,0 0 0,0-17 15,0 17 1,17-17-16,-17 0 0,0 17 16,18-17-16,-18-1 15,0 19 1,0-19-16,0 1 16,0-1-16,0 1 15,0 17 1,18-17-1,-18 17 1,0-17 0,0 0 15,0-1-15,17-17 15,-17 18 0,18-18-15,-1 17-1,1-17 1,0 0 0,-1 0-1,1 0-15,0 0 0,-1 0 16,1 0-1,0 0-15,-1 18 16,1-18 0,-1 0-16,1 0 0,0 0 15,-1 0-15,1-18 16,0 18 0,-1 0-16,1 0 15,0 0 1,-1 0-16,1 0 15,0 0-15,-1 0 16,1 0-16,-1 0 16,1 0-16,0 0 15,-1 0-15,36 0 16,0 0 0,0 18-1,-18-18 1,54 0-1,-72 0-15,18 0 0,1 0 16,-19 0-16,19 0 0,-19 0 16,19 18-16,-1-18 15,-17 0-15,17 17 16,0-17-16,-17 0 0,17 18 0,0-18 16,1 0-16,-19 0 15,18 0-15,-17 0 0,17 18 0,-17-18 16,0 0-16,17 0 15,-17 0-15,-1 0 0,18 17 16,1-17-16,-19 0 16,1 0-16,17 0 0,-17 0 15,0 0-15,35 0 16,-18 18 0,0-36-16,-17 18 15,52 0 1,18 0-1,-70 0-15,17-17 0,54-1 16,-19 0 15,1 18-15,-36-17-16,0 17 16,-17 0-16,0 0 0,-1 0 15,1 0-15,17 0 16,-17 0-16,-1-18 0,19 18 0,-19 0 15,1 0 1,0-18-16,-1 18 0,1 0 0,-1 0 16,19 0-16,-19 0 0,1 0 15,0-17-15,-1 17 0,1 0 16,17-18-16,-17 18 0,-1 0 16,1-17-16,17 17 15,-17 0 1,17-18-1,-17 18-15,0 0 0,-1 0 16,1 0 0,0-18-16,-1 18 15,18 0 1,-17 0-16,0 0 0,17 0 0,18-17 16,-35 17-1,17-18-15,-18 18 0,19-18 16,-1 18-16,0 0 0,1 0 15,-1 0-15,-18 0 0,19 0 16,-1 0-16,0 18 0,1-18 16,-1 18-16,-17-18 0,17 17 15,0-17-15,-17 0 16,-1 0-16,1 18 0,0-18 16,-18 18-1,0-1 1,-18-17-1,0-17 1,1-1 0,-1 0-1,18 1 1,-18 17-16,18-18 16,0 0-16,-17 1 0,17-1 0,-18 0 15,1 1 1,17-1-16,0 1 0,-18-36 15,18 35 1,0 0-16,0 1 0,0-1 16,0-17-16,-18 17 0,18 0 15,0-17-15,0 18 16,0-19-16,-17 19 0,17-19 16,0 1-16,0 17 0,-18-17 15,18 18-15,0-54 16,-18 0-16,18 54 15,0-18-15,0-1 16,0-70-16,0 71 16,0-18-1,0 18-15,0 0 0,0 17 16,-17-17-16,17 17 0,0-17 16,0 0-16,0-1 0,0 19 15,0-19-15,0 1 16,0-18-16,0 36 15,0-19-15,0 1 0,0 17 16,0-35 0,0 0-16,0 36 0,0-18 15,0 17-15,0 0 16,0 1-16,0-1 0,0 0 16,0-17-16,0 17 0,0 1 15,0-18-15,-18 17 0,18 0 16,0-17-16,0 17 0,0-70 31,0 18-15,0 52-16,0-53 15,0 36-15,18 0 0,-18-18 16,0 18-16,0-1 0,0-17 16,0 18-16,-18-18 0,18 18 15,0-18-15,-18 18 16,18-18-16,-17 18 0,17-1 15,0 1-15,0 0 0,-18-1 16,18 19-16,0-18 0,0-1 16,0 1-16,0 0 0,0-1 15,0 1-15,0 0 0,0 0 16,0-1-16,0 1 16,0 0-16,0 0 0,0-1 15,0 19-15,0-19 0,0 19 16,0-19-16,0 19 0,0-1 15,18 18-15,-18-18 0,0 1 47,17 17-31,-17-18 0,0 1-16,0-1 15,0 0 1,0 1-1,0-1-15,18-35 16,-18 35 0,0 1 62,-18 17-16,1 0-30,17 17-17,-18-17 1,0 0-1,1 18 1,-1-18-16,1 0 16,-1 0-16,0 0 15,1 18 1,-1-18-16,0 0 16,1 0-16,-1 0 15,0 17-15,1-17 0,-1 0 16,1 0-16,-1 18 0,0-18 15,-17 0-15,17 0 16,1 0-16,-1 0 0,0 0 16,1 0-16,-1 0 0,1 0 15,-1 0-15,0 0 16,1 0-16,-1 0 0,0 0 16,-17 0-1,17 0-15,1 0 0,-1 0 16,-17 0-16,-36 0 15,-35 0 1,18 18 0,-18-18-1,71 0 1,0 0-16,0 0 0,-1 0 16,-52 0-1,-18 0 1,71 0-16,-53 0 15,70-18-15,-17 18 16,0 0-16,-1 0 0,1 0 16,17 0-16,-17-18 15,0 18-15,0 0 0,17-17 0,-17 17 16,17 0-16,-17 0 16,17 0-16,0-18 0,-17 18 15,0 0-15,17 0 0,-17 0 16,17 0-16,-17 0 0,17 0 15,-17 0-15,0 0 0,0 0 16,17 0-16,-17 0 0,-1 18 16,1-18-16,18 0 0,-19 0 15,19 0-15,-19 0 16,1 0-16,0 0 16,17 0-16,0 0 0,1 0 15,-1 0-15,1 0 16,-1 0-16,0-18 15,1 18 1,-1 18-16,0-18 16,1 0-16,-1 17 0,0-17 15,-34 18 1,34-18-16,-17 0 16,17 0-1,0 0-15,-17 0 16,17-18-16,1 18 15,-18 0-15,-1 0 0,-17 0 16,0 18-16,18 0 0,-124-1 16,54 1 15,34-18-15,53 0-1,18-18-15,0 36 47,0 0-31,18-18-1,-18 17-15,0 1 0,18-18 16</inkml:trace>
  <inkml:trace contextRef="#ctx0" brushRef="#br3" timeOffset="106814.0818">1217 8308 0,'-18'0'16,"18"-18"15,-17 18-15,34 0 46,1 0 17,0 0-79,17 0 15,-17 0 1,-1 0-16,1-17 0,17 17 15,-17 0-15,-1 0 16,1 0 0,0 0-16,-18 17 0,17-17 15,1 0-15,0 0 0,-1 0 16,1 0-16,0 0 0,-1 0 16,19 0-1,-19-17-15,1 17 0,-1 0 0,1 0 16,0 0-16,-1 0 15,19 0-15,-19 0 16,19 0-16,-19 0 16,1-18-16,-1 18 0,1 0 15,17 0 1,-17 0-16,0 0 0,-1 0 16,1 0-16,0 0 0,34 0 15,-34 0-15,17 0 16,1 0-16,-19 0 0,19-18 15,-19 18-15,19 0 0,-19 0 16,18 0-16,1 0 16,-1-17-16,-17 17 0,17 0 15,35-18-15,-52 18 16,17 0-16,-17 0 0,17 0 16,-17 0-16,0 18 0,17-18 15,-18 0-15,36 0 16,-17 0-16,-19 0 15,19 0-15,-19 0 0,1 17 16,0-17-16,-1 0 0,1 0 16,-1 0-16,19 0 0,-1 0 15,-17 0 1,17 0-16,-17 0 0,-1 0 16,1 0-16,-1 0 0,1 0 15,0 0-15,-1 0 0,1 0 16,0 0-16,-1 0 0,1 0 15,17 0-15,-17 0 0,17 0 16,-17 0-16,-1 0 16,19 0-16,-1 0 15,-17 0-15,17 0 16,0 18-16,0-18 16,-17 0-16,17 0 0,-17 0 15,17 0-15,-17 0 0,0 0 16,-1 0-16,1 0 15,17 0-15,-17 0 0,-1 0 16,36 0 0,-35 18-16,0-18 0,-1 0 0,18 0 15,-17 0-15,0 0 0,-1 0 16,1 0-16,17 0 16,-17 0-16,35 0 15,-18 0-15,0 0 0,18 0 16,-35 0-1,0 0-15,-1-18 0,1 18 16,0 0 15,-18 18-15,17-18-16,1 0 16,-1 0-1,1 0 1,0 0-1,-1 0 1,1 17 0,0-17-1,-18-17-15,17 17 16,1 0 0,-18-18-1,18 18 1,-1 0-16,1 0 15,-1-18 1,1 18-16,17-17 16,-17 17-16,0 0 15,-1 0-15,1 0 0,0 0 16,-1 0 0,1 0-1,0 0 220,-18 17-204,0 1 0,0 0-15,0-1-16,0 1 15,0 17 1,0-17-16,0-1 0,0 1 16,0 17-16,-18-17 0,18 0 15,0-1-15,0 36 16,0-17-16,0-19 15,0 1-15,0 17 0,-18-17 16,18 17-16,0 0 0,0-17 16,0 17-16,0 0 0,0-17 15,0 17-15,0-17 0,0 17 16,0-17-16,0 0 0,-17 17 16,17-18-16,0 1 15,-18 53 1,18-54-16,0 19 0,0-19 15,0 1-15,0 0 0,0 34 16,18-34 0,-18 17-16,0 1 15,0-1-15,0-17 0,0 70 16,0-35 0,0 17-1,0 1 16,0-1-15,0 19 0,-18-1-1,18-53-15,0 18 16,0-18-16,0-17 16,0 17-16,0-17 0,0 17 15,0-17-15,0 17 0,18 0 16,-18-17-16,0 17 0,0-17 15,0 17-15,17 0 0,-17-17 16,0 17-16,0 1 0,0-1 16,18-18-16,-18 19 15,0-19-15,18 19 0,-18-19 16,0 1-16,0 0 0,0-1 16,0 1-16,0-1 0,0 1 15,0 0 1,0-1-16,0 1 0,0 0 15,0 17-15,0-17 16,0-1-16,0 18 16,0 1-16,0-19 15,0 19-15,17-19 0,-17 1 16,0 0-16,0-1 0,0 19 16,0-19-16,0 1 15,18 35 1,-18-36-16,0 1 0,17 0 0,-17-1 15,0 1-15,18 17 16,-18-17-16,0 17 0,0-17 16,18 17-1,-18-17-15,0 17 0,0-17 16,0-1-16,0 1 0,0-1 16,0 1-1,0 0-15,0-1 0,0 36 16,0-17-16,0-19 15,0 1-15,0 17 0,0-17 16,0-1-16,-18-17 0,18 18 16,0 0-16,0-1 31,0-34 0,0-1-15</inkml:trace>
  <inkml:trace contextRef="#ctx0" brushRef="#br3" timeOffset="109957.7092">1270 8255 0,'-18'0'15,"1"0"1,17 18 0,0-1-1,-18 1-15,18 0 0,0 17 16,0-18-16,0 19 0,0-1 16,0 0-16,0 1 15,0-19-15,0 36 0,0-18 16,0 1-16,0 17 0,0-18 15,0 71 1,0-71-16,18 18 0,-18 0 16,0 0-16,0 0 0,0-18 15,0 18-15,0 0 0,0-18 16,0 18-16,0-18 0,0 18 16,17-18-16,-17 1 15,0 17-15,18-18 0,-18 35 16,0-34-16,18-1 15,-18-17-15,0 17 0,0-17 16,0 17-16,0 0 0,0-17 16,0 17-16,0 0 0,0 1 15,0-1-15,0 0 0,0 0 16,0 1-16,0-19 16,-18 54-1,18-36-15,0 0 0,0 1 0,0-1 16,0 0-16,0 36 15,0-36-15,-18 0 0,18 1 16,0 17-16,0 52 16,0-69-1,0-1-15,0 0 0,0 71 16,0-71 0,0 1-16,0 34 15,0-34-15,0-1 16,0 0-16,0 0 0,0 54 15,0-54 1,0 0-16,0 0 0,0-17 16,0 17-16,0 1 15,0-19-15,0 18 0,0-17 0,0 0 16,0-1 0,0 1-1,0 0-15,0-1 0,0 19 16,0 34 15,0-17-15,18-18-1,-18-17 1,0 0 0,18-18 30,-1 0 17,1 0-47,0 0-1,17-18 1,-18 18-16,1 0 0,0 0 15,-1 0 1,1 0-16,0 0 16,-1 0-16,1 0 15,0 0 1,-1 0-16,1 0 16,0 0-1,-1 0-15,1 0 0,-1 0 16,1 0-16,0 0 15,-1 0-15,-17-18 16,18 18-16,0 0 16,-1 0 31,1 0-32,0 0 1,-1 0-16,1 0 0,-1 0 15,1 0 1,0 0 0,-1 0 15,1 0-15,-18-17-1,35 17 1,1 0-1,-1 0 1,0 0 0,0 0-1,-17 0-15,17 0 16,-17 0 0,17 0-1,-17 0-15,0 0 0,-1 0 16,1 0-16,-1 0 15,1 0-15,0 0 0,-1 0 16,1-18-16,53 18 16,-54-18-1,1 18-15,-1 0 0,1 0 16,0 0 0,-1 0-16,1 0 15,0 18 1,-1-18-16,1 0 0,0 0 0,52 0 15,-52 0 1,-1 0-16,19 18 0,-19-18 16,1 0-16,17 0 15,-17 0-15,17 0 0,-17 17 16,17-17-16,0 0 0,-17 0 16,17 0-16,-17 0 0,17 0 15,0 18-15,-17-18 0,17 0 16,1 0-16,-19 0 15,19 0-15,-19 0 0,36 0 16,-35 0-16,-1 18 16,19-18-16,-19 0 0,19 17 15,-1-17 1,-17 18-16,17-18 0,0 18 16,53-1-1,-52-17-15,-1 0 0,18 0 16,-18 0-16,0 0 15,1 0-15,-19 18 0,36-18 16,-18 0-16,-17 17 16,17-17-1,-17 18-15,0-18 16,-1 0-16,19 0 16,-19 0-1,18 0 1,-17 0-1,0 0 1,-1 0-16,1-18 16,0 18-1,-1 0-15,1 0 16,0-17 0,17 17-1,-18 0-15,19 0 0,-19-18 16,1 18-16,17 0 0,-17 0 15,-18-17-15,18 17 16,-1 0-16,1 0 16,-18-18-1,17 18 1,1 0 31,0 18-16,-1-18-15,1 0-16,-18-18 0,18 18 0,-1 0 15,1 0 1,0-18 0,-1 18-16,1 0 31,0 0-16,-18-17 1,17 17-16,1 0 16,-1 0-1,1 0 1,-18-18 15,-18 18-15,18-18 31,-17 1 0,17-19-47,0 19 15,0-1-15,0-17 0,0 17 16,0-17-16,-18 17 0</inkml:trace>
  <inkml:trace contextRef="#ctx0" brushRef="#br4" timeOffset="124037.1519">2099 8290 0,'18'0'16,"-18"-17"0,0-1-1,-18 18 17,0 0-17,1 0 1,-1-18-16,0 18 0,1 0 15,-18 0-15,17 0 16,-17 0-16,-1 0 0,1 0 16,-53 18-1,70-18-15,-17 0 0,17 0 0,1 0 16,-1 0-16,0 0 31,18-18-15,0 36-1,0 17 1,0-17 0,0 35-16,-17-36 15,17 1-15,0 17 0,0-17 16,0 53 0,0-36-16,0 0 0,0 0 0,-18 18 15,18-17-15,0 17 0,0-1 16,0 1-16,0 0 15,0 18-15,-17-18 0,17 0 16,0 0-16,0 0 0,0-1 16,-18 1-16,18 0 0,18-17 15,-18 16-15,17 19 16,-17-36-16,18 1 16,-18 16-16,17-16 0,-17-1 15,0 0-15,0 1 0,0 17 16,0-18-16,0 0 0,0 18 15,18-18-15,-18 18 16,0-18-16,0 1 0,0-1 16,0 18-16,0-18 0,0 0 15,0 1-15,18 34 16,-18-34-16,17-19 0,-17 19 16,0-1-16,18 35 15,0-34-15,-18-1 16,0 0-16,0 0 0,17 1 15,-17-1-15,0 0 0,0 1 16,0-1-16,0 0 0,0 0 16,0 1-16,0-1 0,0 0 15,0-17-15,0 0 0,18 17 16,-18 0-16,0-17 0,18 17 16,-18 0-16,0-17 15,0 17-15,0 0 0,0-17 16,0 35-1,0-35-15,0 17 0,17-17 16,-17-1-16,0 1 0,0-1 16,0 1-1,0 0-15,0-1 0,0 1 16,0 17 0,-17-17-16,17 0 0,0-1 0,0 1 15,0 0-15,0-1 16,0 1-16,0-1 0,17-17 15,-17 18-15,0 0 16,0-1 15,0 1 1,18 0-1,-1-18 16,1 17-16,0-17-15,-1 0-1,1 0-15,0 0 0,-1 0 0,19 0 16,-19 0-16,1 0 15,17 0-15,-17 0 0,-1 0 16,19 0-16,-19 0 0,1 0 16,17 0-16,-17 0 15,0 0-15,34 0 16,-34 0-16,17 0 0,-17 0 16,0 0-16,17 0 0,-17 0 15,17 0-15,18 0 16,-36 0-16,19 0 0,-1 0 15,0 0-15,-17-17 16,17 17-16,0 0 0,18-18 16,-17 18-16,-1 0 15,-17 0-15,17-18 0,0 18 16,-17 0-16,17 0 0,-17 0 16,17 0-16,-17 0 0,17 0 15,0 0-15,0 0 0,1 0 16,-1 0-16,0-17 15,0 17-15,1 0 0,-1 0 16,36 0 0,-36 17-16,35-17 15,-34 0-15,-1 0 0,0 0 16,1 0-16,-1 0 0,0 0 16,0 0-16,1 0 0,-1-17 15,-17 17-15,17 0 0,0 0 16,0 0-16,1 0 15,-1 0-15,-17 0 0,17 0 16,0 0-16,0 0 0,1 0 16,-19 0-16,19 0 0,-19 0 15,19 0-15,-19 0 16,18 0-16,-17 0 0,17 0 0,-17 0 16,17 0-16,18 0 15,-18 0-15,-17 0 16,70 0-1,-70 0-15,17 0 0,1 0 16,-19 0-16,18 0 0,-17 0 16,17 17-16,-17-17 0,0 0 15,-1 0-15,19 0 16,-19 0-16,1 0 16,-1 0-16,1 0 0,0 0 15,-1 0 63,1 0-62,0 0 0,-1 0 15,1 0-16,0 0-15,-1 0 32,1 0-32,-1 0 15,-17-17-15,18 17 16,0 0 0,-1 0 15,-17-18 0,0 0-15,0 1-1,0-1 1,0 1-16,0-1 0,-17 0 16,17 1-16,0-19 0,0 19 15,0-1-15,0-17 16,0-1-16,0 19 0,0-18 15,0-1-15,0 1 0,0 17 16,0-17-16,0-53 16,0 53-1,0-1-15,0-34 16,0 35-16,0-1 0,-18 1 16,18 0-16,0 17 0,0-35 15,0 35 1,0-17-16,0 18 0,-18-1 0,18-35 31,0 18-31,0 17 0,0-17 0,0 0 16,0-1-16,0 1 0,0 17 15,0-17-15,0 0 0,0 0 16,0 17-16,0-17 0,0-1 16,0 19-16,0-19 15,18 1-15,-18 0 0,0 0 16,0-1-16,0 1 0,0 0 15,0-1-15,0 1 0,0 0 16,0 0-16,0-1 0,0 1 16,0 0-16,0-36 15,-18 36 1,18 0-16,0 17 0,0-53 16,0 36-1,0 0-15,0-18 0,0 18 0,0-36 16,0 36-1,0 17-15,0-17 0,0-36 16,18 19 0,-18 16-16,0 1 0,18-36 15,-18 18 1,0 18-16,0 0 0,0-18 0,-18 35 16,18-35-1,0 36-15,0-1 0,0 1 16,0-19-16,0-34 15,18 52-15,-18-52 16,0 34 0,0 19-16,0-19 0,0 19 15,0-1-15,0 0 16,0 1 0,0-1-16,0 0 15,0 1-15,0-1 16,0 1-16,0-1 0,0 0 15,0 1-15,0-1 16,0 0-16,0 1 16,0-1 15,17 18-31,-17-18 0,18 1 16,-18-1-1,18 18 1,-18-17-1,0-1 32,-18 18 63,0 0-95,-17-18 1,17 18-16,1 0 0,-18 0 0,17 0 16,-17 0-16,-18 0 15,35 0-15,0 18 16,-52-18-1,17 0 1,-18 0 0,1 0-1,17 0 1,0 0-16,18 18 16,17-18-16,0 0 15,1-18-15,-1 18 31,-17-18-15,17 18-16,1 0 0,-1 0 16,0 0-16,-17 0 0,17 0 15,-17 0-15,18 0 0,-19 18 16,1-18-16,17 0 16,-17 0-16,0 0 0,17 0 15,-35 0 1,36 0-16,-1 0 0,0 0 0,1 18 15,-19-18-15,19 0 16,-1 0-16,-17 0 0,0 0 0,17 0 16,-53 17-1,36-17-15,-18 0 0,18 18 16,-18-18-16,18 0 0,-53 17 16,35 1-16,17-18 15,1 18-15,0-18 0,-1 0 16,19 0-16,-18 0 15,-1 0-15,19 0 0,-1 0 16,-17 0-16,-1-18 0,1 18 16,18 0-16,-19 0 0,1 0 15,0 0-15,-1 0 16,1 0-16,18 0 0,-36 18 0,35-18 16,-106 17-1,89-17-15,18 0 16,-19 18-16,-17-18 15,36 0-15,-1 0 0,0 0 16,1 0-16,-1-18 16,1 18-16,-1 0 0,-17-17 15,17 17-15,0 0 0,1 0 16,-1 0-16,0 0 16,1 0-16,-1 0 0,1 0 0,-1 0 15,0 0 1,-17-18-1,17 18-15,1-18 0,-19 18 16,19 0-16,-1 0 0,-17 0 16,17 0-16,1 0 0,-1 0 15,0 0-15,18 18 0,18 0 16</inkml:trace>
  <inkml:trace contextRef="#ctx0" brushRef="#br4" timeOffset="125415.2467">2364 8290 0,'-18'0'0,"18"-17"15,0-1 17,18 18 15,17 0-47,-17 0 15,-1 0-15,18 0 0,1 0 16,34 0-1,-17 0-15,0 0 0,0 0 16,0 0-16,0 0 0,0 0 16,0 0-16,0 0 0,0 0 15,35 18 1,-35-18-16,0 17 0,-18-17 0,18 0 16,0 0-16,53 18 15,-71-18-15,18 0 16,0 0-16,-18 0 0,18 0 15,0 0-15,-18 0 0,0 0 16,18 0-16,-18 0 0,-17 0 16,88 18-1,-71-18-15,1 0 16,-1 0-16,0-18 0,0 18 16,54 0-1,-72 0-15,18 0 0,1 18 16,-1-18-16,0 0 0,1 0 15,34-18 1,-52 18-16,17-18 0,-17 18 16,-1-17-16,1 17 0,0 0 15,-1 0 1,1 0 0,0-18-1,-1 18-15,54-18 16,-54 18-1,1 0-15,17 0 0,-17-17 16,0 17-16,17 0 16,-18 0-16,1 0 0,0 0 15,17 0-15,-17-18 0,17 18 16,-17 0-16,-1 0 0,1 0 16,17 0-1,-17 0-15,-1 18 0,1-18 0,0 0 16,-1 17-16,1-17 15,0 0-15,-1 0 16,1 0-16,-18-17 16,-18 17-1,18-18-15,-17 18 16,-1-18 0</inkml:trace>
  <inkml:trace contextRef="#ctx0" brushRef="#br4" timeOffset="125500.9752">5256 8184 0,'0'0'16,"0"-17"-16,-17 17 0,17-18 16</inkml:trace>
  <inkml:trace contextRef="#ctx0" brushRef="#br4" timeOffset="125682.9596">5256 8184 0,'-35'-17'16,"70"34"-16,-88-34 62,53 34-46,18-17 15,-18 18-31</inkml:trace>
  <inkml:trace contextRef="#ctx0" brushRef="#br4" timeOffset="126489.1024">5239 8202 0,'-18'0'15,"18"18"1,0-1-16,0 19 15,0-19-15,0 19 16,0-19-16,18 18 0,-1 36 16,-17-18-1,0-18-15,18 18 0,-18-18 16,18 124 0,-18-124-16,17 18 0,-17-17 15,18 87 1,-18-88-16,0 1 0,0 17 15,0-18-15,0 18 0,0-18 16,0 0-16,0 18 16,0 18-16,0-54 15,0 19-15,0-1 0,0 18 16,0-18-16,0 0 16,0 1-16,0 17 0,0-18 15,0 0-15,-18 89 16,18-89-16,-17-17 15,17 52 1,-18-17-16,18-18 0,0 18 16,-18-17-16,18 16 0,0-16 15,0 17-15,0-18 16,0 18-16,0-18 0,0 0 16,0 54-1,0-54-15,0-17 0,0 17 0,0 35 16,-17-34-16,17-1 15,0 0-15,0 0 0,-18 1 16,18 52 0,0-70-16,0 17 0,0 0 15,0 53 1,0-70-16,0 53 16,18-54-16,-18 18 15,0-17-15,0 0 0,0 17 16,17 18-1,-17-35-15,0-1 0,0 1 16,0-1-16,0 1 16,18-18-16,-18 18 15,0-1 17,0 1-17</inkml:trace>
  <inkml:trace contextRef="#ctx0" brushRef="#br4" timeOffset="126673.0913">5327 11624 0,'0'0'16,"-18"18"-16,18-1 0,0 1 0,0 0 15,0-1-15,0 1 32,0 0-32</inkml:trace>
  <inkml:trace contextRef="#ctx0" brushRef="#br4" timeOffset="134373.0777">88 4286 0,'0'0'16,"-17"18"-16,-1-18 0,0 0 15,1 0 1,34 0 0,54 0-1,-36 0 1,18 0-16,0 0 0,0 0 16,0 0-16,0 0 0,0 0 15,-18 0-15,35 0 16,-52 0-16,0 0 0,-1 18 15,1-18 1,-36 0 0</inkml:trace>
  <inkml:trace contextRef="#ctx0" brushRef="#br4" timeOffset="134675.8829">406 4092 0,'0'0'0,"17"18"31,19 0-15,-1-1-16,0 1 0,18-1 16,71 54-1,-89-53-15,35 17 16,-34-17-16,-19-18 0,1 17 15,-18 1-15,0-1 0,0 1 16,0 0-16,-18-1 16,1 1-16,-19 0 0,19-1 15,-36 19-15,18-19 16,17 1-16,0-1 0,18 1 16,-17-18-16,17 18 0</inkml:trace>
  <inkml:trace contextRef="#ctx0" brushRef="#br0" timeOffset="164236.9273">5856 5433 0,'0'-18'0,"0"36"0,-18-36 16,18 1-1,-17 17-15,34 0 16,36 0 0,0 0-1,0 17-15,0-17 16,18 0-16,17 18 0,18-18 16,0 0-16,17-18 0,1 18 15,17-17-15,-36 17 0,-16 0 16,-1-18-16,-18 18 15,-17 0-15,-17 0 0,17 0 0,-36 0 16,1-18-16,-1 18 16</inkml:trace>
  <inkml:trace contextRef="#ctx0" brushRef="#br0" timeOffset="165600.158">6209 11024 0,'-18'0'16,"36"0"31,0 0-47,123 0 15,-53 0-15,0-17 16,247-19 0,-123 36-1,-124 0-15,0 0 0,142 0 16,-89 18-1,-124-18 1</inkml:trace>
  <inkml:trace contextRef="#ctx0" brushRef="#br4" timeOffset="201857.5479">20567 6473 0,'0'-17'16,"18"17"-16,-18-18 15,-18 18 1,0-17-1,-17 17 1,0-18-16,-1 18 16,-16 0-16,-142 0 15,123 0 1,-17 0-16,17 0 0,-17-18 16,0 18-16,17 0 0,-17 0 15,0 0-15,0 0 0,0 0 16,17 0-16,0 18 0,1-18 15,17 18-15,0-18 0,18 17 16,-1 1-16,-16-1 16,34 1-16,-17 0 15,17-1-15,0-17 0,1 18 16,17 0-16,-18-1 0,0-17 16,18 36-16,0-19 15,0 1 1,0 0-16,0-1 15,0 1-15,18 17 0,-18-17 16,18 17-16,-18 0 16,17 1-16,-17 16 0,0-16 0,18-1 15,-18 0-15,0 1 16,18-1-16,-18 0 0,0 0 16,0 1-16,0-1 0,0 0 15,17-17-15,-17 17 0,0-17 16,18-1-16,-18 1 15,18-18 1,-18 18-16,17-18 16,1 0-16,-1 0 0,1 0 15,0-18-15,-1 18 0,19 0 16,-1-18-16,0 18 16,-17 0-16,17 0 0,0 0 15,1 0-15,-1 0 16,18 0-16,-18 0 0,0 0 15,18 0-15,0 0 0,-17 0 16,16 0-16,1 0 0,-17 0 16,17 0-16,-18 0 0,18 0 15,-18 0-15,18 18 16,0-18-16,-18 0 0,18 0 16,0 0-16,-18 0 0,18 0 15,-18-18-15,1 18 0,-1 0 16,0 0-16,1 0 0,-1 0 15,0 0-15,0 0 0,1 0 16,17 18-16,-18-18 16,0 0-16,0 0 0,1 0 15,-1 0-15,-17 0 16,17 18-16,0-18 0,0 0 0,1 0 16,34 0-16,-17 0 15,35 0 1,-52 0-16,-1 17 0,0-17 15,1 0-15,-1 0 0,0 0 16,0 0-16,1 0 0,87 18 31,106-18-15,-70 0 0,-18 0-1,-88 0 1,-18 0-16,18 0 0,0 0 15,-17 0-15,16 0 0,1 0 16,36 0-16,-54 0 16,0 0-16,0 0 0,1 0 15,-19 0-15,1 18 0,0-18 16,-1 0-16,1 0 0,17 0 16,-17 0-16,-1 0 15,1 0-15,0 0 0,-1 0 16,-17-18 31,-17-17-32,17-1-15,0 1 16,-18 0-16,18 0 16,0-1-16,0-17 0,0 18 15,0-18-15,0 18 0,0-18 16,0 18-16,18-18 0,-18 18 15,0-1-15,0 1 16,0 0-16,17-1 0,-17 19 16,0-18-16,0 17 0,0 0 15,0-17-15,0 17 0,0 1 16,0-1-16,-17 0 0,17 1 16,0-1-16,-18 18 15,0 0 1,1 0-16,-1 0 15,1 18-15,-19-18 0,-17 0 16,0 0-16,-17 0 0,-89-18 16,53 0-1,0 1-15,-35 17 16,0-18-16,0 1 0,0 17 0,35 0 16,0-18-16,18 18 0,18 0 15,17 0-15,-18 18 16,18-18-16,0-18 0,18 18 0,0 0 15,-18-18-15,35 18 16,-17-17-16</inkml:trace>
  <inkml:trace contextRef="#ctx0" brushRef="#br4" timeOffset="202898.8162">20884 4568 0,'-17'0'0,"17"-17"16,17 34 46,-17 1-62,0 35 16,0-35-16,-17 123 15,17-88 1,0 70-16,0-70 16,0 35-16,-18-17 0,18-1 15,0 19-15,0 158 16,0-89 0,0-70-16,0 1 15,-17-19-15,17 1 0,-18 123 16,18-141-1,0-18-15,0 0 0,0 53 16,18-70 0,-1-36-1,-17-17 1</inkml:trace>
  <inkml:trace contextRef="#ctx0" brushRef="#br4" timeOffset="203316.9277">20514 4851 0,'0'0'0,"18"-18"16,17 0-1,-17-17-15,17 18 16,0-19-16,0 19 16,-17-19-16,17 19 0,-17-19 15,17 19-15,1-19 0,16 1 16,-34 18-1,0-1-15,-18 0 0,17 18 0,-17 18 16,18 17 0,0 0-16,-1-17 15,1 17-15,17 18 16,-17-17-16,-1-19 0,1 19 16,0-19-16,17 1 0,0 35 15</inkml:trace>
  <inkml:trace contextRef="#ctx0" brushRef="#br4" timeOffset="205173.1136">19315 12083 0,'0'-18'16,"0"0"-1,0 1 1,0 34-1,17 36 1,1-17-16,17 87 16,-17-88-1,-18 18-15,0 0 0,17 0 16,-17 0-16,-17 88 16,17-53-1,17-52-15,1 16 16,0-34-16,-1 17 15,1-17-15,0 0 16,-1-18-16,1 17 0,17-17 16,-17 18-16,17-18 0,0 0 15,1 0-15,-1 0 0,18 0 16,-18 0-16,18 0 0,-18 0 16,18 0-16,0 0 0,0 0 15,18 0-15,-18 0 16,-1 18-16,19-18 0,-18 0 15,17 0-15,1 0 0,0 0 16,-1 0-16,1 0 0,-1 0 16,-17 0-16,18 0 15,-18 0-15,17 0 0,1 0 16,-1 0-16,-17 0 0,18 0 16,-1 0-16,19 0 0,-19 0 15,1 0-15,-1 0 0,1 0 16,-1 0-16,36 0 15,-53 17-15,0-17 16,0 0-16,0 0 0,17 18 16,-17-18-16,0 0 0,0 0 15,18 0-15,-18 0 0,0 0 16,-1 0-16,1 0 0,0 0 16,0 0-16,0 0 15,-18 0-15,18 0 0,0 0 16,0 0-16,-18 0 0,1-18 15,-1 18-15,0 0 0,-17-17 16,0 17-16,-1 0 16,1 0 15,-1 0-15,1 0-16,0-18 15,-1 18-15,1-18 16,-18 1-1,18-1-15,-18-35 16,0 35-16,0-17 16,0-18-16,-18 18 0,18-18 15,0 0-15,-18 18 0,18-18 16,0 18-16,-17-1 0,17 1 16,0 0-16,0 17 15,0-17-15,0 17 0,0-17 16,0 17-16,0-17 0,17 17 15,-17 1-15,0-1 0,18 1 16,-18-1-16,0 0 16,-18 18-1,1 0 1,-19 0-16,19 18 16,-18-18-16,-1 0 0,1 0 15,-18 0-15,0 18 0,-17-18 16,-1 0-16,-17 0 15,0 0-15,-1 0 0,-16 0 16,-1 0-16,18-18 0,-1 18 16,1 0-16,0 0 0,-18 0 15,18-18-15,0 18 0,-18-17 16,0 17-16,0-18 16,-17 18-16,-1 0 0,1 0 0,-18 0 15,-283 35 1,283-17-16,18 0 15,-18 17-15,17-18 16,-17 1-16,0 17 0,18-17 0,-1 0 16,18-18-16,0 17 15,36-17-15,-1 0 16,18-17-16,36 17 0,-1 0 0,53 0 16</inkml:trace>
  <inkml:trace contextRef="#ctx0" brushRef="#br4" timeOffset="205947.7609">21061 10495 0,'0'-17'15,"0"34"17,0 18-17,17 1-15,-17 17 0,0 0 16,0-1-16,18 19 0,-18 0 15,0 17-15,0-18 0,0 19 16,18-1-16,-18-18 0,17 71 16,-17-88-1,18 53 1,-18-71-16,18 1 0,-18-19 16,0 1-16,0 0 0,0-1 15,0-34 1,0-1-16</inkml:trace>
  <inkml:trace contextRef="#ctx0" brushRef="#br4" timeOffset="206336.2439">20884 10760 0,'0'0'0,"0"-18"0,-17 18 16,17-18 0,17 1-1,1-1 1,-18 1-16,18-1 0,-1-17 15,19 17-15,-19-17 0,1-1 16,0 1-16,17 0 16,-18 0-16,1-1 0,0 19 0,-18-1 15,17 0 1,1 36-16,0 35 16,17 35-1,0-53-15,18 36 16,0 0-1,-18-36-15</inkml:trace>
  <inkml:trace contextRef="#ctx0" brushRef="#br4" timeOffset="213643.3994">24536 11942 0,'0'-18'16,"0"36"-16,-18-36 16,-52 18-1,34 18 1,1-1-16,-18-17 0,-18 18 15,-52 17 1,52-17-16,-17-18 0,0 17 0,18 1 16,-19-18-16,36 18 15,-123 17 1,141-35-16,-1 18 0,1-1 16,18 1-16,-1-18 0,18 17 15,0 1-15,0 0 16,35 35-1,-17-36-15,-18 19 0,17-19 16,1 19-16,0-1 0,-18 0 16,17 0-16,-17 1 0,0 34 15,0-17-15,0-18 16,0 1-16,18-1 0,-18 0 16,18 0-16,-18-17 15,17 17-15,1-17 0,0 0 16,-1-1-16,1 1 0,-1 0 15,1-18-15,17 17 0,1-17 16,17 18-16,-18-18 16,0 18-16,18-18 0,0 0 0,0 0 15,17 0-15,1 17 16,17-17-16,0 18 16,1-18-16,16 0 0,1 17 15,0-17-15,18 18 0,-19-18 16,19 18-16,-1-18 0,1 17 15,-1-17-15,1 0 0,-1 0 16,1 18-16,-1-18 0,1 0 16,-19-18-16,125 1 15,-36-1-15,-106 18 16,35-18-16,-70 18 16,0 0-16,-17 0 15,17-17-15,-1 17 0,-16 0 16,17 0-16,-18 0 0,18 0 15,-18 0-15,71-18 16,-88 18 0,-1 0-16,1 0 0,-18-17 15,17 17-15,1 0 0,0 0 16,-1 0-16,1 0 16,-18-18-16,0 0 15,18 1 1,-18-1-1,0 0-15,0 1 0,0-1 16,17-17-16,-17-1 0,0 1 16,18 0-16,-18-18 0,0 0 15,0 0-15,0 0 0,0-17 16,0 17-16,0-18 16,0 18-16,0 0 0,-18 18 15,18 0-15,0 17 0,-17 1 16,17-1-16,-18 18 15,0 18 17,1-18-17,-1 0-15,-17 0 16,0 17-16,-36-17 0,0 0 16,-17 0-16,-18 0 15,1 0-15,-37 0 0,19 0 16,-36-17-16,1 17 0,-1-18 15,-18 18-15,1 0 0,17-18 16,0 18-16,36 0 0,0 0 16,17 0-16,0 0 0,-106 53 15</inkml:trace>
  <inkml:trace contextRef="#ctx0" brushRef="#br4" timeOffset="214862.1684">23160 6615 0,'18'0'16,"-36"0"-16,36 17 15,-18 71 17,0-35-32,0 18 0,0-1 15,0 1-15,0-18 0,0 17 16,0-17-16,-18 0 0,18 0 15,0 0-15,0-18 0,18 1 16,-18-19-16,17 19 16,1-19-16,-1-17 0,36 18 15,0 0-15,0-18 16,0 17-16,18-17 16,-1 0-16,36 0 0,0 18 0,17-18 15,1 0-15,17 0 16,18 0-16,-1-18 0,1 1 15,35-1-15,-35 0 0,17 1 16,-17 17-16,-18-18 0,0 0 16,-17 18-16,17-17 0,-35 17 15,17 0-15,-17-18 16,0 18-16,0 0 0,-18 0 16,0 0-16,-17-18 0,-18 18 15,-1 0-15,1 0 0,-35 0 16,17 0-16,-35-17 0,-17 17 31,-1-18-15,0 18-16,18-17 0,18-1 31,53-17-15,-54 17-1,1 0-15,0-17 0,-18 17 16,17-17-16,-17 17 15,18-17-15,-18-18 0,0 18 0,0-18 16,0 18-16,17-18 0,-17 0 16,0 0-16,0 0 0,-17 0 15,17 0-15,-18 0 16,18 18-16,0 0 0,0 17 16,-17 1-16,17-1 0,-18 18 15,0 0 1,1 0-1,-36 18 1,17-18-16,-17 17 0,-17-17 16,-36 0-16,0 0 0,-17 0 15,-18 0-15,-18 0 0,-35 0 16,-18 0-16,18 0 0,-458 0 16,458 0-1,-18 18-15,-123-18 16,194 17-16,0 1 15,17 0-15,18 17 0,18-17 16,17 17-16,19 0 0</inkml:trace>
  <inkml:trace contextRef="#ctx0" brushRef="#br4" timeOffset="219277.5857">30498 12136 0,'35'0'16,"-17"0"-16,-1 0 15,1 0-15,-18-18 16,-18 18 15,-17 0-15,0 0-16,17 18 15,-35-18-15,18 0 0,-18 0 16,-18 0-16,1 0 0,-1 0 16,-17 0-16,0 0 0,-18 0 15,18 0-15,-18 0 0,18 0 16,-18 0-16,0-18 0,0 18 15,18 0-15,-18-18 16,36 18-16,-18 0 0,35 0 16,0 0-16,0 0 0,-18 18 15,54-18-15,-1 0 16,0 18-16,18-1 16,-17 1-1,17-1-15,-18 1 16,0-18-16,1 0 15,-1 0-15,0 0 16,18 18 15,18-1-31,-18 1 0,0 0 16,18 17-16,-1-17 16,-17 17-16,18 0 0,0 0 0,-18 1 15,0-1-15,17 0 16,-17 18-16,0-18 0,0-17 0,0 17 15,0 1-15,0-19 16,0 19-16,0-19 0,18 1 16,-18-1-16,0 1 15,18 17 1,-1-17-16,18 0 16,-17-1-1,0-17-15,17 18 0,-17-18 16,17 18-16,0-18 0,18 17 15,0-17-15,0 0 0,0 18 16,17-18-16,1 18 16,0-18-16,-1 17 0,1-17 15,17 0-15,0 18 0,18-18 16,-18 0-16,0 0 0,0 0 16,-17 0-16,17-18 0,0 18 15,-17 0-15,17 0 16,-17 0-16,-1 0 0,18 18 15,-17-18-15,17 17 0,-17 1 16,17-18-16,-17 18 0,17-1 16,-18-17-16,1 18 0,-18-18 15,0 18-15,17-18 16,-17 0-16,0 17 0,0-17 16,-18 0-16,18 0 0,-18 0 15,-17 0-15,17-17 0,-17 17 16,0-53-1,-18 35-15,0 0 0,0 1 16,0-1-16,0 1 16,0-1-16,0-17 0,0 17 15,0 0-15,0 1 0,0-19 16,17 1-16,-17 17 0,18-34 16,0 16-16,-18-17 0,17 0 15,1 1-15,-1-19 0,1 18 16,-18-17-16,18 17 15,-18-18-15,-18 36 0,18-1 16,0 1-16,-18 35 0,18-17 16,-17 17-16,-1 0 15,18 17 1,-17 1 0,-1-18-1,0 0-15,1 0 16,-19 17-16,1-17 15,-18 0-15,0 0 0,-17 0 16,-89 0-16,53 0 16,-17-17-16,-18 17 0,-1 0 15,1 0-15,-17 0 0,16 0 16,-16 17-16</inkml:trace>
  <inkml:trace contextRef="#ctx0" brushRef="#br4" timeOffset="221212.5907">28434 7408 0,'-18'-17'0,"36"34"0,-53-34 15,17 17 1,53 0 0,1 0-1,-1 0-15,0 0 0,18 0 16,0 17-16,0-17 0,17 0 15,1 0-15,17 0 16,0 0-16,1 0 0,16 18 16,19-18-16,-1 0 0,1 18 15,17-18-15,0 0 0,18 0 16,-18 0-16,18 0 16,-1-18-16,1 18 0,-18 0 15,194 18 1,-229-1-16,88-17 15,-158 0-15,-1 0 16,-18 0-16,1 0 0,-18-17 16,0-1-1,-18-17 1,1 17 0,17 0-16,-18 1 0,1-18 15,17 17-15,-18-17 0,18-1 16,0-17-16,0 0 15,0 1-15,18-1 0,-18 0 16,17-18-16,1 18 16,-18 0-16,0 0 0,0 18 0,0 0 15,0 0-15,0-1 0,0 19 16,0-19-16,0 19 0,0-1 16,-18 0-1,18 36 16,-17-18-31,-1 0 16,-53 0 0,36 18-16,-18-18 0,0 0 0,-17 0 15,-1 0-15,-17 0 16,0-18-16,-36 18 16,1-18-16,-1 18 0,-34-17 0,16-1 15,-16 18-15,-1 0 0,0 0 16,0 0-16,1 0 0,-1 0 15,18 0-15,17 18 16,1-18-16,17 0 0,0 0 16,0 0-16,36 17 0,-18-17 15,17 0-15,18 0 0,0 0 16,-35 18 0,70 0-16,18-1 15,18-17-15,0 36 16,-1-19-1,-17 1 1,18-18-16,-18 18 16,-18 17-1,18-17 1,0 52-16,0-17 16,18 0-16,-18 17 15,18 1-15,17 0 0,0 17 0,0-18 16,1 1-16,17-1 15,-18-17-15</inkml:trace>
  <inkml:trace contextRef="#ctx0" brushRef="#br1" timeOffset="232974.9823">29827 9384 0,'0'0'0,"18"0"172,-18-18-172,18 18 94,-36 0-48,18-17 1,0-1 47,-18 18-78,18-18-16,0 1 0,-17-1 15,-1 18 1,0 0 0,1-18-1,-1 18-15,1 0 16,-1 0-16,0 0 15,1 0-15,-19 0 16,1 0 0,-18 0-1,36 18-15,-1-18 16,0 0-16,1 0 0,-1 18 0,0-18 16,1 17-16,-19 1 15,19-18-15,-1 18 16,0-1-16,1-17 0,17 18 15,-18 0-15,18-1 0,-17 1 16,17-1 0,0 1-1,0 0-15,0-1 16,0 1 0,0 0-16,0-1 0,0 1 15,0 0-15,17-1 16,-17 1-1,18-18-15,-1 17 0,1-17 16,0 18-16,-1-18 16,19 18-1,-19-1-15,1-17 16,0 18 0,-1-18-16,1 0 15,0 0-15,-1 0 16,18 18-1,-17-18-15,0 0 16,-1 0-16,1 0 0,17 0 31,-17 0-31,0 0 16,-18-18 0,17 18-16,1-18 15,-1 18 1,1-17-1,0-1 1,-1 0 0,1 1-1,-18-1-15,18-17 16,-18 17 0,0 1-1,0-1-15,0 0 0,0 1 16,0-1-16,0 0 15,-18-17 1,18 18-16,0-1 16,-18 0-16,18 1 15,-17-1-15,-1 0 16,-17-17 0,17 17-16,1 18 15,-19 0 1,1 0-16,17 18 0,1 0 15,-1-1-15,0 1 0,1 0 16</inkml:trace>
  <inkml:trace contextRef="#ctx0" brushRef="#br1" timeOffset="235244.4256">212 7003 0,'0'0'15,"0"17"-15,0 1 16,0 35-1,0-36-15,17 19 0,-17-1 16,18 18-16,0-18 0,17 18 16,-17 0-16,17 0 0,0 0 15,0-18-15,18 18 0,-17-18 16,16 1-16,-16-1 16,17 0-16,-18 0 0,0-17 15,-17 0-15,17-1 0,-17 1 16,-1 0-1,-52-18 1,17 0 0</inkml:trace>
  <inkml:trace contextRef="#ctx0" brushRef="#br1" timeOffset="235583.8299">388 7761 0,'0'0'16,"0"18"-16,0-1 15,35 19 1,1-19-16,-19 1 0,19 0 16,-1-1-16,0-17 0,0 18 15,1 0-15,-1-18 0,-17 17 16,-1-17-16,1 0 0,-1 0 15,1-17-15,0-1 16,-18 0-16,17 1 0,1-1 0,-18-17 16,18-36-1,-18 36-15,0 0 0,17-1 16,-17 19-16,0-1 0,-17 0 16,17 1-16,0-1 0,0 0 15,0 1-15,0-1 16,17 1-16,-17-1 15</inkml:trace>
  <inkml:trace contextRef="#ctx0" brushRef="#br2" timeOffset="244425.9184">30127 9349 0,'18'0'16,"-18"-18"15,18 18-15,-1 0 15,-17-18 0,-17 18-15,17-17 0,-18 17-1,0 0 1,1 0-1,-1 0 1,0 0 0,-17 0-1,17 0-15,-17 0 16,17 0 0,1 0-16,-1 0 0,1 17 15,-1-17-15,0 0 16,1 18-1,-1-18 1,18 18 0,-18-1-1,1 1-15,-1-18 0,18 18 16,-18-1-16,18 1 0,-17-1 16,17 19-1,0-19-15,0 19 16,0-19-1,17 1-15,-17 0 0,18-1 16,-18 1-16,35 17 16,-17-17-1,0-1-15,-1 1 16,1 0 0,0-1-16,-1 1 0,1 0 15,17-1 1,-17 1-16,-1-18 0,1 0 15,0 0-15,-1 0 0,19 0 16,-19 0-16,1 0 0,17 0 16,-17-18-16,17 18 0,-17-17 15,-1 17-15,1-18 16,0 0-16,-1 1 0,-17-1 16,18 0-16,0-35 15,-18 36-15,0-18 0,17-1 16,-17 1-16,0 0 0,0 17 15,-17-17-15,17 17 0,-36-17 16,19 17-16,-1 1 16,-17-1-16,17 0 0,0 1 15,-17 17-15,18-18 0,-1 18 16,0 18 0,1-18-16,17 17 0</inkml:trace>
  <inkml:trace contextRef="#ctx0" brushRef="#br2" timeOffset="245081.1642">30551 9366 0,'0'-17'0,"17"-1"0,1 0 15,-1 1-15,36-54 16,-35 36-16,17 0 15,18-1-15,-17-17 0,16 0 16,1 1-16,0-1 0,0 0 16,0 0-16,0 0 0,-35 18 15,-1-1-15,1 19 16,-18-1-16,0 0 0,0 1 16,-18-1-1,1 18-15,-1 18 0,-35 17 16,35-35-1</inkml:trace>
  <inkml:trace contextRef="#ctx0" brushRef="#br2" timeOffset="245472.1683">30603 8837 0,'0'-18'16,"18"36"0,-18 0-1,0 17 1,-18-17-16,18 17 0,-17 18 15,-1 0-15,1 0 0,17 105 16,0-105 0,35 36-1,-18-54-15,1 0 0,0-17 0,17-1 16,53 1 0,-52-18-16,34-18 15,-17 1-15,-35-1 16,17 18-16,-17-18 0,-1 18 15</inkml:trace>
  <inkml:trace contextRef="#ctx0" brushRef="#br2" timeOffset="247707.0164">5750 7726 0,'0'-18'16,"0"1"-1,18-1-15,17 0 0,-17-17 0,17 17 16,18-17-16,0 0 0,0 0 16,0-1-16,17 1 0,-17-18 15,18 18-15,-18 0 16,-18-1-16,18 1 0,-35 17 16,-1 1-16,1 17 0,-36 0 15,18 17-15,-88 36 16</inkml:trace>
  <inkml:trace contextRef="#ctx0" brushRef="#br2" timeOffset="248039.9013">5821 7250 0,'0'0'15,"0"35"17,-53 35-32,35-17 15,1 0-15,-19 18 0,19-18 16,17 0-16,0 0 0,0-18 15,0 0-15,0-17 16,17-1-16,1 1 0,35 0 16,-35-1-16,17-17 15,18-17-15,-18 17 0,18-18 16,0 18-16,-18 0 16,0 0-16</inkml:trace>
  <inkml:trace contextRef="#ctx0" brushRef="#br3" timeOffset="253644.858">29616 9807 0,'-18'-17'15,"0"17"1,18-18-16,-17 18 16,-1 18-1,1-18-15,-19 17 0,19 1 16,-1 0-16,-17-1 0,17 18 15,18-17-15,-18 17 0,18 18 16,0-17-16,18-1 0,17 18 16,1-18-16,-1-17 0,53 35 15,-35-53-15,0 0 16,0 0-16,0-18 0,0 0 16,-18-17-16,-17 0 0,-18-1 15,0 1-15,0 0 16,-18-18-16,0 18 0,-17-18 15,0 0-15,-53-18 16,52 36-16,-17 17 0,18 1 16,0 17-16,0 0 0,-1 0 15,19 35-15,17-17 16</inkml:trace>
  <inkml:trace contextRef="#ctx0" brushRef="#br3" timeOffset="254190.7367">28840 10866 0,'0'0'16,"17"0"0,19-53-1,-1 35 1,0-17-16,0-1 0,1-16 15,-1 16-15,0 1 0,0-18 16,1 18-16,-1-18 0,0 18 16,-17-18-16,17 35 15,-17-17-15,-1 17 16,1 0-16,-18 1 0,18-1 0,-18 1 16,-18 34-1</inkml:trace>
  <inkml:trace contextRef="#ctx0" brushRef="#br3" timeOffset="254406.8104">29157 10283 0,'0'0'15,"18"-17"-15,-1-1 0,1 1 16,17-1-16,-17 18 0,0-18 16,17 1-16,0 17 15,-17-18-15,-1 18 0,1 0 16,0 0-16,-18 18 0,17-1 15,-17 1-15,0 0 0,0 17 16,0-18-16,-17 19 0,17-19 16,17 1-16,-17 17 15,18-17-15,-18 0 0,18-18 16,-1 17-16,1-17 16</inkml:trace>
  <inkml:trace contextRef="#ctx0" brushRef="#br3" timeOffset="255454.5498">406 12577 0,'0'0'16,"-18"0"-16,0 0 15,18-36 1,18 19-16,0-19 16,-1 19-16,19-19 0,-19-16 15,19 16-15,-1 1 0,0 0 16,18-18-16,-18 17 16,1-16-16,-19 16 0,18-17 0,-17 18 15,0 0-15,-1 0 16,-17 17-16,0-17 0</inkml:trace>
  <inkml:trace contextRef="#ctx0" brushRef="#br3" timeOffset="255696.6934">617 11889 0,'18'-18'16,"-36"36"-16,54-54 0,-1 36 0,-17-17 0,17-1 15,0 0-15,0 1 0,1-1 16,-19 18-16,19 0 16,-19 0-16,1 35 15,-18 18 1,0 0-16,-18-17 0,18 16 0,-17-16 16,17 52-1,0-70-15,0 17 0,0 18 16</inkml:trace>
  <inkml:trace contextRef="#ctx0" brushRef="#br4" timeOffset="271218.7886">30145 9843 0,'0'0'15,"0"-18"-15,0 0 0,-18 18 16,18-17-16,-17 17 0,-1-18 15,0 0-15,-17 18 0,0-17 16,-1-1-16,19 18 16,-18 0-16,17 18 0,-17-1 15,17 19-15,0-1 0,1 0 16,34 89 0,1-89-16,17 0 15,1 0-15,-1-17 0,18 17 16,0-35-16,0 0 0,0 0 15,-1 0-15,72-53 16,-106 18 0,-18 18-16,17-19 0,-34-34 15,-1 34 1,0 1-16,-17 0 0,-18 0 0,18 17 16,-53-17-1,52 17-15,-34 18 16,52 0-16,18 18 15,18-1-15,-1-17 0</inkml:trace>
  <inkml:trace contextRef="#ctx0" brushRef="#br4" timeOffset="271705.8876">30551 10178 0,'0'0'0,"-18"-18"0,18 0 16,0 1-1,18 34 1,34 19-1,-16-19-15,17 19 0,0-19 16,17 18-16,-17 1 16,0 17-16,18-18 0,-19 0 15,19-17-15,-18 17 16,0-17-16,0-1 0,-18 1 0,-17 0 16,-1-18-16,1 0 15,-53 0 1,17-18-16,-17 18 0</inkml:trace>
  <inkml:trace contextRef="#ctx0" brushRef="#br4" timeOffset="272042.2818">30639 10513 0,'-18'0'16,"18"-18"-16,-18 18 0,18-17 15,-17-1-15,-1-17 0,1-1 16,-19-34 0,19 34-16,-1 1 0,0 0 0,18 0 15,-17 17-15,17-17 16,0 17-16,0 0 0,0 1 15,17 17-15,1 0 0,35 0 16,-18 0-16,18 0 0,18 0 16,52 17-1,1 19-15,-71-36 0,-18 17 16,0-17-16,0 18 16</inkml:trace>
  <inkml:trace contextRef="#ctx0" brushRef="#br4" timeOffset="276998.5286">5680 11853 0,'0'18'16,"17"0"-16,19-1 0,-19 19 15,19-1-15,16-18 0,1 19 16,0-1-16,0 0 0,0 1 16,-18-19-16,18 18 0,0-17 15,-17 17-15,-1-17 0,0 0 16,-17-18-16,-1 17 15,1-17-15,0 0 0,-36 0 16,-35 0 0</inkml:trace>
  <inkml:trace contextRef="#ctx0" brushRef="#br4" timeOffset="277380.5431">5768 12241 0,'0'0'0,"0"18"16,-18-18 0,18 18-16,0-36 31,0-17-16,0-36-15,-17 18 16,-1 18-16,0 0 0,-35-71 16,18 35-1,18 54 1,17-19-16,0 19 16,17 17-1,1 0-15,-1 0 16,54 0-16,-36 0 0,18 0 15,-18 0-15,54-18 16,-36 18-16,-18 0 16,0-17-16,-17 17 0,-18 17 15</inkml:trace>
  <inkml:trace contextRef="#ctx0" brushRef="#br2" timeOffset="290475.4143">1588 8343 0,'17'-17'16,"1"-19"-16,17 19 0,18-19 15,-18-17-15,18 18 0,0-18 0,0 18 16,18-18-16,-1 0 16,1 0-16,-1-17 0,18 17 15,-17 0-15,-18 18 0,0-1 16,-18 19-16,-17 17 0,-1-18 15,-17 36 1</inkml:trace>
  <inkml:trace contextRef="#ctx0" brushRef="#br2" timeOffset="290812.3952">1834 9119 0,'0'18'0,"36"-36"16,-19-17-1,1 0-15,17-1 0,36-69 16,-18 52-1,158-159 1,-17 53-16,-88 71 16,0 0-16,0 0 0,0 0 15,-18 17-15,0 0 0,-17 19 16,-18 16-16,-18 1 0,-17 35 16,-1-18-1,-52 36-15,17 17 0</inkml:trace>
  <inkml:trace contextRef="#ctx0" brushRef="#br2" timeOffset="291178.0243">1923 9772 0,'0'0'0,"-18"18"0,0-18 16,18 17-16,18-17 15,53-35 1,-36 17-16,0-17 16,36-18-16,-18 0 0,35-17 15,-18-1-15,142-141 16,-106 107-16,17-19 15,18 1-15,-17-1 0,17 1 16,0-1-16,0 1 0,-17 17 16,-1 0-16,1 18 0,-36 17 15,-18 18-15,-17 1 16,-17 34-16,-19 18 0,-34 0 16,-36 53-1</inkml:trace>
  <inkml:trace contextRef="#ctx0" brushRef="#br2" timeOffset="291916.9914">1799 10813 0,'-17'0'16,"17"-18"-1,17 18-15,-17-18 0,35 1 16,-17-19-16,35-16 16,0-1-16,17-18 0,19-17 15,17 0-15,-1-18 0,19-18 16,-1 1-16,18-1 16,18-17-16,0 0 0,0 0 0,17 18 15,-17-18-15,-18 17 16,0 1-16,-18 17 0,-17 18 15,-17 17-15,-19 18 0,-17 0 16,-18 36-16,-17-1 0,0 0 16,-18 36-1,-18 17 1,0-17-16,1-1 0,-1 19 16,-17-19-16</inkml:trace>
  <inkml:trace contextRef="#ctx0" brushRef="#br2" timeOffset="292266.4188">2434 11148 0,'0'0'0,"0"17"0,18 1 0,-1-18 16,107-70 0,-71 17-1,35-18-15,-17-17 0,17 0 16,0-1-16,18-16 0,17-1 16,1 0-16,-1-18 0,18-17 15,18 18-15,-18-1 0,0-17 16,18 35-16,106-105 15,-142 123-15,-35-1 16,1 37-16,16-37 16,-87 72-16,-53 34 15,-1 19-15</inkml:trace>
  <inkml:trace contextRef="#ctx0" brushRef="#br2" timeOffset="292544.1592">3316 11201 0,'35'-53'0,"-70"106"0,141-159 16,-35 18-16,17-18 0,247-247 15,53 18 1,-141 159 0,-141 87-16,0 1 15,123-71 1,-176 142 0</inkml:trace>
  <inkml:trace contextRef="#ctx0" brushRef="#br2" timeOffset="292768.7542">4286 11024 0,'0'0'16,"71"-70"-16,-18 17 15,-18 0-15,18 0 0,17-18 16,1 19-16,0-19 0,-1 18 16,-17 0-16,0 18 0,-18 17 15,-17 18-15,0 0 0</inkml:trace>
  <inkml:trace contextRef="#ctx0" brushRef="#br2" timeOffset="292958.259">4727 11236 0,'71'-88'16,"-142"176"-16,195-247 0,-54 106 0,-17-17 16,0 17-16,0 0 0,-18 18 15,1 17-15,-19 0 0,-17 36 16</inkml:trace>
  <inkml:trace contextRef="#ctx0" brushRef="#br2" timeOffset="293068.1054">5221 10989 0,'71'-71'0,"-142"142"0,177-194 16</inkml:trace>
  <inkml:trace contextRef="#ctx0" brushRef="#br2" timeOffset="293632.3436">4128 8520 0,'-18'0'15</inkml:trace>
  <inkml:trace contextRef="#ctx0" brushRef="#br2" timeOffset="293886.2806">4128 8520 0,'0'0'16,"-71"-18"-16,89 18 0,-18-18 16,17 1-16,-17-1 0,18 0 15,0 1-15,-18-1 16,17 0-16,-17 1 0,18-1 16,-1 1-16,1-1 0,17-17 15,1-1-15,17 1 16,-1 0-16,19-18 0,0 0 0,17 0 15,-18 0-15,19 0 16,-19 0-16,1 0 0,-18 18 16,-1 0-16,1-18 15,-53 35-15</inkml:trace>
  <inkml:trace contextRef="#ctx0" brushRef="#br2" timeOffset="294553.5545">4392 8943 0,'88'-71'16,"-35"36"-16,18 0 16,-36 0-16,18-1 15,-35 1-15</inkml:trace>
  <inkml:trace contextRef="#ctx0" brushRef="#br2" timeOffset="298769.2466">9190 8096 0,'0'18'63,"0"17"-48,0 0-15,0 1 16,0-19-1,0 19-15,0-19 0,0 19 16,0-19-16,-18 18 0,18 1 16,0-1-16,0 0 15,-17 1-15,17-1 0,-18 0 16,18 0-16,0 1 0,-18-1 16,18-17-16,0 35 0,0-18 15,-17 0-15,17 0 0,0 1 16,0 34-16,0-35 15,0 1-15,0-1 16,0 18-16,0-18 0,-18 1 16,18-1-16,0 18 0,0-18 15,0 0-15,0 1 16,0-1-16,0 0 0,0 0 0,0 1 16,0-1-16,0 0 15,0 0-15,0 1 0,0 17 16,0-18-16,0 0 0,0 1 15,0 16-15,0-16 0,18-1 16,-18 0-16,0 1 0,0-1 16,17 53-1,-17-53-15,0 1 16,0-19-16,18 18 0,-18 1 16,0-1-16,0-17 0,0 17 15,0 0-15,0 1 0,18-1 16,-18 53-1,0-70-15,0-1 0,0 19 16,0-19-16,17 18 16,-17-17-16,0 17 0,0-17 15,0 17-15,18-17 0,-18 35 16,0-36 46,0 1 1,0 0-47,0-1-16,-18-17 78,36 0 15,0 0-61,17 0-1,-18 0-31,1 0 16,0 0-16,-1 0 0,1 0 0,0 0 15,-1 0-15,19 0 16,-19 0-16,1 0 0,17 0 15,-17 0-15,-1 18 16,1-18-16,17 0 0,1 18 16,-19-18-16,18 0 0,1 17 15,-1-17-15,0 0 16,1 18-16,17-18 0,-18 0 0,18 0 16,-18 0-16,0 18 0,18-18 15,35 17 1,-35-17-16,-17 18 0,-1-18 15,18 18-15,-18-18 0,18 0 16,0 17-16,-18-17 16,18 0-16,0 0 0,0 0 15,0 0-15,88 0 16,0 18 0,0-18-1,-106 0-15,54 0 16,-36 0-1,-18 0-15,0-18 0,0 18 16,1 0-16,-1 0 0,0-17 16,0 17-16,-17 0 0,0 0 15,-1 0-15,1 0 0,0 0 16,-1 0-16,1 0 31,17-36-15,-17 19-16,17-1 15,-17 18 1,-18-18-16,17 18 0,1 0 16,-18-17 46,18 17-46,-1 0 15,1 0 0,-18-18-15,18 18 0,-1-18 15,1 1-16,-18-1-15,18 0 16,-18 1-16,17-1 16,-17 1-16,0-19 0,0 19 15,18-89 1,-18 71-16,0-1 16,-35-122-1,17 105-15,18-18 0,0 18 16,0 0-16,0-70 15,-18 70-15,36-18 16,-18 1-16,0-1 0,18 1 16,-18-1-16,17-17 15,-17 17-15,18-17 0,-1 18 0,-17-1 16,0 0-16,18 1 16,-18-1-16,0 1 0,0 17 15,-18-18-15,18 1 0,0-1 16,-17-52-1,17 70-15,-18 0 0,18 18 0,-17-1 16,-1 1-16,18 17 16,-18 1-16,18-1 0,0 0 15,-17 18-15,17-17 0,17-1 47,1 1-31,0-1-1,-18 0-15,0 1 16,0-1-16,0 0 16,0 1-16,0-1 15,-18-17 1,18 0-16,-18 17 0,1 0 16,17 1-16,-18-1 0,0 0 15,1 1 1,-19-1-16,19 18 0,-18 0 0,-1 0 15,-17 0-15,0 0 0,0 0 16,-176 0 0,141 0-16,-124 18 15,106-1-15,1-17 16,-19 18-16,1-18 0,-1 18 16,1-1-16,-1-17 15,1 18-15,-1-18 0,19 0 0,16 0 16,1 0-16,18 0 15,17-18-15,17 18 0,1 0 16,17-17-16,1 17 0,34 17 16,19 19 15</inkml:trace>
  <inkml:trace contextRef="#ctx0" brushRef="#br2" timeOffset="299202.8834">9066 8872 0,'0'0'0,"18"0"0,53-35 16,-18 0 0,17-18-16,1 0 0,17-18 15,-18 19-15,19-19 0,-1 0 16,0 1-16,0-1 0,0 1 16,1 17-16,-19 18 0,1-1 15,-36 19-15,0-1 16,-17 18-16,-18 18 0</inkml:trace>
  <inkml:trace contextRef="#ctx0" brushRef="#br2" timeOffset="299461.1046">9296 9454 0,'53'-17'16,"-18"-18"-16,0-18 0,36 0 16,-18-18-16,35 1 0,0-1 15,0-17-15,18 0 0,0-1 16,17 1-16,1 0 0,-1 0 16,1 0-16,-18 17 0,-18 1 15,0 17-15,-17 17 16,-36 1-16,-18 53 15</inkml:trace>
  <inkml:trace contextRef="#ctx0" brushRef="#br2" timeOffset="299698.7359">9366 10248 0,'53'0'15,"-106"0"-15,177-17 0,-71-36 0,35-36 0,0 1 16,265-247 0,-230 229-16,142-141 15,-124 124 1,0 17-16,0 0 0,0 0 0,-17 18 16,-18 18-16,-1-1 15,-34 18-15,0 36 0,-54-1 16,-17 36-16</inkml:trace>
  <inkml:trace contextRef="#ctx0" brushRef="#br2" timeOffset="299909.2969">10054 10354 0,'0'0'15,"35"18"-15,1-18 0,17-36 16,0 1-16,17-35 0,107-89 31,-89 53-31,18 0 0,-1 0 0,1 0 16,0 18-16,18-18 0,-19 18 15,19 18-15,-36-1 0,0 36 16,-35 0-16,-35 17 16</inkml:trace>
  <inkml:trace contextRef="#ctx0" brushRef="#br2" timeOffset="300120.8579">10636 10724 0,'106'-52'16,"-212"104"-16,247-140 0,-70 35 0,70-105 15,-35 69-15,0 1 16,0-18-16,-1 18 0,1 0 15,-18 0-15,-35 35 16,0 18-16,-17 17 0,-36 36 16</inkml:trace>
  <inkml:trace contextRef="#ctx0" brushRef="#br2" timeOffset="300292.3506">11024 10830 0,'36'18'16,"-72"-36"-16,107 18 0,-18-17 0,0-36 16,35 0-16,0-35 15,0 17-15,0 1 0,1-1 16,-19 18-16,-17 0 0,-18 35 16,-17 18-16</inkml:trace>
  <inkml:trace contextRef="#ctx0" brushRef="#br2" timeOffset="300437.7621">11501 10866 0,'0'0'0,"52"-36"0,1-17 0,18 0 16,17-17-16,-17-1 0,-1 1 16,18 17-16,-17 0 15,0 0-15,-36 35 0</inkml:trace>
  <inkml:trace contextRef="#ctx0" brushRef="#br2" timeOffset="301963.6516">16016 8749 0,'0'18'125,"0"-1"-110,0 1-15,0-1 0,0 1 0,0 17 16,0 1-16,0-1 0,0 18 15,0 0-15,0 0 0,0 17 16,0-17-16,0 0 16,18 106-1,-18-106-15,0 0 0,0-18 16,17 18-16,-17-18 0,0 18 16,0-18-16,18 1 0,-18-1 15,0 0-15,18 18 16,-18-18-16,0 1 0,0-1 15,17 0-15,-17 18 16,0-35-16,0-1 0,0 1 16,0 0-16,0-1 47,18-17-47,-18 18 15,0 0 1,0-1-1,0 1 1,0-1 15,0 1-15,-18 0-16,18 17 16,0-17-1,0-1-15,0 1 16,0 0-1,0-1 1,0 1 0,-17-18 46,-1 0-31</inkml:trace>
  <inkml:trace contextRef="#ctx0" brushRef="#br2" timeOffset="303273.7935">15998 10266 0,'0'17'15,"-17"1"1,17 0-16,0-1 16,0 19-16,-18-19 0,18 1 15,-17 17-15,17-17 16,0 0-16,0-1 0,0 1 16,17-18-16,-17 17 0,18-17 15,-1 0 1,1 0-16,0 0 15,-1 0-15,1 0 16,70-17 0,-52 17-16,-1 0 0,0 0 15,18 0-15,-18 0 0,1 0 16,16 0-16,-16 0 0,52 0 16,-35 0-1,0 0-15,0 0 0,17 0 16,-17-18-16,18 18 0,-18-17 15,17 17-15,-17 0 0,18-18 16,-18 18-16,-1 0 0,1 0 16,0 0-16,0 0 0,-17-18 15,16 18-15,19 0 16,-53 0-16,-1 0 16,1 0-16,0 18 15,-1 0 1,1-18-1,-1 0 1,1 0-16,0 0 16,-1-18-1,-34 18 1,-1 0 0,0-18-1,18 1-15,-17 17 16,17-18-16,0 0 0,0-17 15,0 17-15,0-17 0,0 0 16,0-18-16,0 18 0,0-36 16,0 1-16,0-177 15,0 158 1,-18-16-16,18-1 0,0-176 16,0 211-1,0 18-15,0 18 0,0-1 16,0 19-16,0-1 15,0 1-15,18 17 32,-18-18-1,0 0-15,0 1-1,-18 17-15,18-18 0,0 0 16,0 1-16,0-19 0,0 19 15,-17-1-15,17 1 0,0-1 16,0 0-16,17-17 16,-17 17-1,0 1 1,-17 17 0,17-18-1,0 0 1,0 1-16,-18 17 31,18 17-15,-18-17-1,1 18 1,-1-18-16,-17 0 0,-1 18 16,1-18-16,-18 17 0,-17 1 15,-1-18-15,1 18 16,-19-1-16,-16-17 0,16 18 15,-16 0-15,-1-18 0,17 17 16,1-17-16,18 18 0,17-18 16,18 17-16,-1-17 15,1 0-15,17 0 0,1 0 16,-1 0 31,-17-17-32,17 17-15,1 0 16,-1 0 0,18-18-1</inkml:trace>
  <inkml:trace contextRef="#ctx0" brushRef="#br2" timeOffset="303537.1816">16016 9260 0,'18'0'16,"-36"0"-16,53-17 0,-17-18 15,0-1-15,17-17 0,0 18 16,18-18-16,0 0 0,0 0 16,0 0-16,0 18 15,17-18-15,-17 18 0,-17 17 0,-19 1 16,1 17-16,-36 17 16</inkml:trace>
  <inkml:trace contextRef="#ctx0" brushRef="#br2" timeOffset="303736.1566">16193 9613 0,'0'0'0,"17"-35"16,36-18-16,0 0 0,-18 0 16,159-158-1,36-1 1,-54 71-1,-123 105 1,-71 54 0</inkml:trace>
  <inkml:trace contextRef="#ctx0" brushRef="#br2" timeOffset="303924.3945">16351 9913 0,'0'0'15,"18"0"-15,17-18 0,18-17 0,-18-18 16,18 18-16,0-18 16,0-18-16,0 1 0,18-1 15,-1 1-15,1-1 0,-1-17 16,-17 18-16,18 17 16,-36 0-16,0 17 0,-17 36 15</inkml:trace>
  <inkml:trace contextRef="#ctx0" brushRef="#br2" timeOffset="304136.4571">16563 10160 0,'0'0'16,"70"-18"-16,-34-35 15,34 1-15,1-19 0,-1-17 16,19 0-16,-1 17 0,-18-17 15,19 17-15,-37 18 0,19 0 16,-36 18-16,1 18 16,-19-1-16,-34 36 15,-1-1-15</inkml:trace>
  <inkml:trace contextRef="#ctx0" brushRef="#br2" timeOffset="304559.2812">16951 10372 0,'0'0'15,"-18"0"-15,36 0 16,0-18-16,17 0 0,18-35 16,17 18-16,1-18 0,-18 0 15,17 0-15,1 1 0,-18 16 16,-18 1-16,0 0 16,-17 17-16,0 18 0,-36 0 15</inkml:trace>
  <inkml:trace contextRef="#ctx0" brushRef="#br2" timeOffset="304708.6794">17321 10354 0,'18'-18'0,"17"1"0,18-36 15,-35 18 1,17 17-16,0-17 0,1 17 15</inkml:trace>
  <inkml:trace contextRef="#ctx0" brushRef="#br2" timeOffset="304853.0615">17604 10336 0,'70'-70'16,"-140"140"-16,193-193 0,-88 70 15,18 18-15,-17-1 16,-19 19-16</inkml:trace>
  <inkml:trace contextRef="#ctx0" brushRef="#br2" timeOffset="305966.8531">21361 9419 0</inkml:trace>
  <inkml:trace contextRef="#ctx0" brushRef="#br2" timeOffset="306482.3406">21361 9419 0,'53'-35'16,"-106"70"-16,106-88 47,-71 53-16,18-17-15,-18-1-1,1 18 1,-1-18-16,-17 18 16,-36 0-1,54 0-15,-19 18 16,19 0-16,-1-18 15,0 17-15,1 1 0,-1 17 0,0-17 16,1-1-16,17 19 16,-18-19-16,18 54 15,18-1 1,17-17 0,-17-17-16,-1-19 15,19 1-15,-1-18 0,88 0 16,1-71-1,-54 1 1,-52 35-16,17-71 16,-35 88-1,-17-17-15,-36-18 16,35 35-16,-17 1 16,0 17-16,-1-18 0,1 18 15,0 0-15,17 0 0,1 18 16,-1-18-16,0 17 0,1-17 15,17 18-15,0 0 16</inkml:trace>
  <inkml:trace contextRef="#ctx0" brushRef="#br2" timeOffset="307081.4344">21149 9596 0,'0'0'16,"18"-18"0,-18 0-16,17 1 15,1-19-15,17 19 0,-17-19 16,0 1-16,-1 18 0,18-1 15,-17 0-15,-18 1 0,-18 52 32,-34 35-17,16-17-15,1 0 16,0-17-16,17 16 0,0-16 16,1-19-16,17 19 0,0-19 15,35-34 1,0-1-1,1 0-15,-19-17 0,19 17 16,-19-17-16,18 18 0,-17-19 16,0 1-16,-1 17 15,1 1-15,-18-1 0,-18 53 32,-35 18-32,36-17 15,-1-1-15,1 0 0,-1-17 16,18-1-16,-18 1 0,18 0 15,18-18-15,0 0 16,-1-18-16,18 0 0,1 1 0,17-54 16,-36 54-1,19-1-15,-36 0 0,17 1 16,-17 34 0,-35 19-1,35-1-15,-18 0 0,18 36 16</inkml:trace>
  <inkml:trace contextRef="#ctx0" brushRef="#br2" timeOffset="308045.9995">25365 9543 0,'0'0'0,"17"0"16,19-36-1,-19 36-15,1-17 16,-36 17-1,-17 17 1,0 1-16,-1 17 0,-16 1 16,16-1-16,1-18 0,-18 54 31,71-71-15,-1-18-16,54-35 15,-36 18-15,53-53 16,-70 53-16,0-1 0,-1-16 15,-17 34-15,-17 18 16,-72 18 0,37 17-16,-1 0 15,-36 36 1,37-36-16,34 0 0,0-17 16,18-1-16,0 1 0,18-18 15,17 0-15,0-18 0,18 1 16,0-18-16,0-1 0,-18 1 15,1 0-15,-1-1 0,-17 19 16,-1-18-16,-17 17 16,-17 18-16,-1 0 0,-70 35 15,53-17 1,-1 17-16,1 0 0,0 1 16,17-1-16,0 0 0,1 0 15,17-17-15,17 0 0,19-1 16,-1-17-16,0 0 0,18-17 15,18-19 1,-36 36-16,-35-17 0,18-1 16,-36 18-1,0 0-15,-35 53 16,36-35 0,-1-1-16,1 1 0</inkml:trace>
  <inkml:trace contextRef="#ctx0" brushRef="#br2" timeOffset="308191.8871">25365 9719 0,'0'-18'31,"-18"18"-31,18-17 16,18 17 0,-1-18-1,1 18-15</inkml:trace>
  <inkml:trace contextRef="#ctx0" brushRef="#br2" timeOffset="309346.384">30004 9543 0,'17'0'0,"1"0"16,0-18-1,-18 0-15,17 18 16,1-17-16,0-1 16,-1 0-16,-17 1 15,-17 17 1,-1 0-16,-106 35 16,19 18-1,87-35-15,0 35 16,18-36-1,0 1-15,18-1 0,0 1 16,17-18-16,-17 0 0,34 0 16,-16-18-16,34-17 15,-34 18-15,-19-1 0,1 0 16,-18 1-16,0-19 16,0 19-16,-18 17 15,1-18-15,-36 18 16,17 0-16,1 18 0,0-1 15,17 1-15,1 17 16,17-17-16,0 0 16,17-1-16,1 1 0,-1-1 15,19-17-15,-1 0 0,-17 0 16,17 0-16,-17-17 0,-1 17 16,-17-18-16,18 1 0,-18-1 15,0 0 1,-18 1-16,1 17 15,-19 0-15,19 0 16,-1 17-16,0 1 0,1 0 16,17-1-16,0 1 0,17-1 15,1 1-15,17 0 16,1-18-16,-1 0 0,0 0 16,-17-18-16,-1 18 0,-17-18 15,0 1-15,-35-18 16,18 35-1,-1 0-15,0 0 16</inkml:trace>
  <inkml:trace contextRef="#ctx0" brushRef="#br2" timeOffset="312591.1298">9560 11007 0,'0'-18'0,"18"-17"16,52-71-1,-34 53 1,105-53 0,-71 53-16,36-17 0,-18-1 15,18 1-15,0-19 0,-18 19 16,1 17-16,-19-18 0,-17 36 15,-18-18-15</inkml:trace>
  <inkml:trace contextRef="#ctx0" brushRef="#br2" timeOffset="312928.5466">9172 10513 0,'0'0'16,"-17"0"-16,17-18 0,0 1 15,35-1-15,0-17 0,18-1 16,18 1-16,-1-18 16,1 0-16,17 18 0,0-18 15</inkml:trace>
  <inkml:trace contextRef="#ctx0" brushRef="#br2" timeOffset="313668.0126">10478 10971 0,'0'-17'15,"17"-1"1,1 0-16,-1 1 0,1-1 0,0 1 16,35-36-1,-18 17-15,0 1 0,18-18 16,0 0-16,18-17 0,17-1 15,0-17-15,124-106 16,-107 88-16,1 0 0,0 18 16,0 0-16,-18 17 0,-35 1 15,0 34-15,-35 1 16,17 18-16,-35-1 0,0 0 16</inkml:trace>
  <inkml:trace contextRef="#ctx0" brushRef="#br1" timeOffset="375809.0645">3369 13106 0,'18'0'15,"-18"-18"1,-18 18 124,0-18-124,1 18-16,-1 0 0,0-17 16,1 17-16,-1 0 0,-17-18 15,0 18-15,-1 0 16,1 0-16,0 0 0,0 0 16,-1 0-16,1-17 0,0 17 15,-1 0-15,19-18 16,-18 18-16,-1 0 0,19 0 0,-19 0 15,1 0-15,0 0 16,-1 0-16,1 0 0,-18 0 0,18 18 16,-18-18-16,0 17 15,18-17-15,-18 18 0,0-18 16,18 17-16,-18-17 0,-71 0 16,71 0-1,18 0-15,-18-17 16,18 17-16,0 0 0,-1 0 15,1 0-15,0 0 0,0 0 16,17 0-16,-17-18 0,-1 18 16,19 0-16,-1 0 0,1 0 15,-1 0-15,0 0 16,1 0-16,-1 0 16,0 18-16,1-18 15,-1 0 1,0 0-16,1 0 15,-1 0 1,0 0 0,1 0-1,-1 0 1,1 0 0,-1 0-16,0 0 0,1 0 15,17-18 1,-18 18 46,18 18-30,0-1-17,-18 1-15,18 0 16,-17 17-1,17-17-15,0 17 0,0-17 0,17-1 16,-17 1-16,0 17 16,18 53-1,-18-52-15,18 69 16,-1 19 0,1-71-16,-18 70 15,0-70 1,0-18-16,0 18 15,0 0-15,0-17 0,0-1 16,0 0-16,0 18 0,-18-35 16,18 17-16,0 0 0,0 1 15,0-1-15,0 0 0,0 0 16,0 1-16,18 69 16,-18-69-1,0-1-15,0 36 16,0-36-16,0 0 0,0 18 15,0-18-15,0 1 0,0-1 16,0 0-16,0 0 16,0-17-16,0 17 0,0-17 15,0 0-15,0-1 0,18 54 16,-18-54 0,17 1-16,-17 0 15,0-1-15,0 1 0,0 0 16,0-1-1,0 1-15,-17 0 16,17-1 0,0 1-1,0-1-15,17 1 16,1-18 0,-1 0-1,1 0 1,0 0-16,-1 0 15,1 0 1,0 0 0,-1 0-16,1 0 0,0 0 15,-1-18-15,1 18 0,52 0 16,-52 0 0,17 0-16,-17 0 0,0 0 15,35 18 1,-18-18-16,-18 0 0,19 0 15,-19 18-15,19-18 0,-1 0 16,0 0-16,0 0 0,1 0 16,17-18-16,-18 18 15,0 0-15,1 0 0,-1-18 0,0 18 16,0 0-16,36-17 16,-18 17-16,-18 0 15,0-18-15,1 18 0,17 0 16,-18 0-16,53 0 15,-53-17-15,1 17 16,-1 0-16,0 0 0,0 0 16,1 0-16,-1 0 0,36 0 15,-54 17 1,1-17-16,-1 0 0,19 18 16,-19-18-1,1 0-15,0 0 16,-1 0-16,36 17 15,-18-17 1,-17 0 0,0 0-16,-1 18 0,1-18 15</inkml:trace>
  <inkml:trace contextRef="#ctx0" brushRef="#br1" timeOffset="376817.2647">3316 13123 0,'0'0'0,"0"18"16,0 0-1,0 17 1,0-17-16,0-1 0,18 18 15,-18-17-15,0 17 16,0 1-16,0 17 0,0-18 16,0 18-16,-18 0 0,18 17 15,0 54 1,0-71-16,0 17 0,18-17 0,-18 0 16,17 70-1,-17-70-15,0 18 0,0-18 16,0 0-16,18 0 0,-18 0 15,0 0-15,0 52 16,0-52-16,0 0 0,0-18 16,0 18-16,0-17 15,18 52 1,-18-53-16,0 18 16,0-18-16,0 1 0,0-1 0,0 0 15,0 0-15,0-17 0,0 17 16,0-17-16,17 17 15,1 18 1,-18-35-16,18-1 0,-18 1 16,0 0-16,17-1 15,-17 1 1,18-18 0,-18 18-16,18-18 15,-18 17 1,-18-17 31,0 0-32,-17 0 1,17-17-16,1 17 16,-1 0-16,-17 0 0,17 0 15,-17 0-15,0 0 16</inkml:trace>
  <inkml:trace contextRef="#ctx0" brushRef="#br1" timeOffset="378511.1666">29228 14182 0,'17'0'31,"1"0"-15,-18-18 30,-18 18-30,18-35 0,0 17-1,0 0-15,-17 1 16,-36 17 0,35 0-1,-52 0 1,52 17-16,0 1 15,1-18-15,-1 18 0,0-1 0,1 1 16,-1 0-16,0 35 16,1-36-1,-1 1-15,18 17 0,-17 0 16,17-17-16,0 17 0,0-17 16,17 17-16,-17-17 15,18 0-15,-1-1 0,19 1 16,-19-18-16,54 17 15,-53-17-15,17 0 0,0 0 16,0 0-16,1-17 0,-19 17 16,19-18-16,-19 18 15,1-17-15,-1-1 0,1-17 16,-18-18-16,0 17 16,0 1-16,-18 0 0,1-36 15,-1 36-15,-17 0 16,17 17-16,1-17 0,-1 17 15,0 18-15,1-17 16,-1 17-16,0 17 16,1 1-1</inkml:trace>
  <inkml:trace contextRef="#ctx0" brushRef="#br1" timeOffset="379102.6533">28698 13617 0,'0'0'16,"0"-17"-16,0-1 0,-17 0 16,17 1-16,0-1 15,0 36 32,17 70-31,-17-53-16,18 53 15,0-35-15,-1-17 16,-17 16-16,18-16 0,0-1 16,-18-17-16,17 17 15,1 18 1,-18-36-1,-18-34 1</inkml:trace>
  <inkml:trace contextRef="#ctx0" brushRef="#br1" timeOffset="379378.8886">28628 13935 0,'0'0'0,"18"17"31,-1 19-31,1-19 16,-18 19-16,17-1 0,36 53 15,-35-53 1,35 1 0,-35-36-16,-1 0 0,19-18 15,-19 0-15,18 1 0,1-19 16,-19 1-16,19-18 0,-19 18 15,1-18-15,0 18 0,-1-1 16,-17 1-16,0 18 0,0-1 16,0 0-16</inkml:trace>
  <inkml:trace contextRef="#ctx0" brushRef="#br1" timeOffset="382910.491">1640 13141 0,'0'-18'0,"0"1"16,18 34 46,-18 19-46,18-36-16,-18 17 0,0 1 16,17 0-16,-17-1 0,0 1 15,18 52-15,-18-34 16,0 87 0,0-70-16,0-18 15,0 18-15,0-17 0,18-1 16,-18 18-16,0-18 0,0 0 15,0 18-15,0-18 0,0 18 16,0-17-16,0-1 0,0 35 16,0-34-1,0-1-15,0 0 0,0 1 16,0 69 0,0-69-16,0-1 0,0 18 15,0 17 1,0-17-16,0-17 0,0-1 0,0 18 15,0 70 1,0-87-16,-18-1 16,18 53-1,18-53-15,-18-17 0,0 0 16,17-1-16,-17 1 0,0 0 16,18-1-16,0 18 15,-18 18 1,0-17-1,0-19 1,0 1-16,0 17 16,0 0-1,0-17 1,0 0 0,17-18-1,-17 17 1,0 1-1,0 0 1,0-1 0,0 1-16,-17 0 0,17-1 15,17-17 1,1 0 15,-1 0-15,1 0-16,0 0 15,-1-17-15,1 17 16,0 0-16,-1 0 0,19-18 0,16 18 16,-16 0-1,17 0-15,-18 0 0,0 0 16,1 0-16,-1 0 0,-18 18 16,19-18-16,-1 0 0,0 0 15,1 0-15,-1-18 0,18 18 16,70-35-1,-70 35-15,-18 0 0,18-18 16,36 0 0,-37 18-16,1-17 0,0 17 15,0-18-15,35 18 16,-52-18-16,17 18 16,-18 0-16,0-17 0,0 17 15,1 0-15,17-18 16,-36 18-16,19 0 15,-1-17-15,-18 17 0,1 0 0,0 0 16,-1 0-16,1 0 0,17 17 16,-17-17-1,0 0-15,-18 18 16,17-18-16,1 0 16,-18 17-1,0-34 16,-18 17-15,18-18 0,-17 1-1,17-1-15,0-35 16,0 35-16,0-17 16,-18 17-16,18-17 0,0-88 15,-18 70 1,18 0-16,0-35 15,-17 52-15,17-17 0,0 1 16,0 16-16,0-17 16,0-88-1,17 106-15,-17-88 16,0 70-16,0-18 0,0 18 16,0-17-16,0 17 0,-17 17 15,17-17-15,0 18 16,0-18-16,0 18 0,0 0 15,0-18-15,0 18 0,0-1 16,17-17-16,-17 0 0,0 18 16,0-35-16,0 17 0,-17 0 15,17 0-15,0 0 0,-18 18 16,18-18 0,-18 35-16,18 0 0,0 1 15,0-1 1,0 1-1,-17 17 32,-1 0-31,0 0-16,1 17 0,-18-17 16,-1 0-16,-17 0 15,-17 0-15,-1 0 0,-17 0 16,0 0-16,-18 0 0,0 18 15,-17-18-15,17 17 0,-18-17 16,19 0-16,-1 18 0,18-18 16,-1 0-16,36 0 0,0 0 15,1 0-15,34 0 0,0 0 16</inkml:trace>
  <inkml:trace contextRef="#ctx0" brushRef="#br1" timeOffset="384151.1167">2028 13159 0,'-17'0'15,"17"17"16,0 1-15,0 0-16,0 17 16,0 0-16,0 0 0,0 1 15,-18 87 1,18-52-16,0 17 0,0 18 16,0-18-16,0 18 0,0 0 15,0-1-15,0 1 0,-17-18 16,17 1-16,0 87 15,17-105-15,-17 17 16,0-18-16,0 1 0,18-1 16,17 72-1,-35-125-15,18 18 0,-18-17 16,17 0 0,1-1-16,0-17 15,-18 18 1,17-18-16,1 0 15,0 0 1,-1 18-16,19-18 0,-1 0 16,71 17-1,-53-17-15,17 18 0,-17 0 16,35-1-16,-17 1 16,176 35-1,0-18 1,0-17-1,-36-18 1,-17-18 0,-35 0-1,-71 1 1,-35 17 0,-35-18-1,-36-17 1,1 17-16,-1-17 15,18 0-15,-18-89 16,1 36-16,17-18 0,0-17 16,-18-1-16,18-17 0,0 0 15,0 0-15,-18-194 16,18 229 0,-17 18-16,-1-53 15,18 70-15,0 0 0,-18 19 16,18-19-16,0 0 15,0 19-15,0-19 0,0-17 16,0 53-16,0 17 16,-17 0-16,-1 18 15,-35 18 1,18 0 0,0-1-16,-18 1 0,0-18 0,-18 17 15,-17 1-15,18-18 16,-36 18-16,0-18 0,-18 0 15,1 17-15,17-17 0,-159 0 16,107 0 15,140 0-31,0 0 16</inkml:trace>
  <inkml:trace contextRef="#ctx0" brushRef="#br1" timeOffset="385240.6914">2311 13229 0,'-18'0'16,"18"18"0,0-1-1,0 19-15,0-1 0,18 18 0,-18 17 16,17 1-16,-17 35 0,18 17 16,-18 1-16,0 17 15,0 0-15,0 0 0,0 0 16,0 0-16,0-17 0,0-1 15,0-34-15,-18-1 0,18 0 16,0-35-16,0 0 0,0 0 16,0-18-16,0 0 15,18-17-15,0 17 0,-1-17 16,1-1-16,17 1 0,0-18 16,1 18-16,-1-18 0,18 0 15,0 0-15,0 0 0,123-18 31,-105 18-31,17 0 0,71 18 16,-71-1-16,0-17 16,18 0-16,-18 0 0,0 0 15,0 0-15,1-17 16,-19-1-16,1 0 0,-18 18 0,-18-17 16,0-1-16,-17 0 0,17 18 31,-35-17-31,0-1 15,0 1 1,0-1-16,0 0 16,0 1-16,0-1 15,0-17-15,0 17 16,0-17-16,0 0 0,0-18 16,0-18-16,0 1 0,0-19 15,0-17-15,0-35 16,0 0-16,0-17 0,0-1 0,0 0 15,18 36-15,-18 34 16,0 19-16,0-1 0,0 36 16,0-18-16,0-18 15,0 36 1,17-18 0,1 18-1,0 17-15,-18 1 16,0-1-16,-18 0 15,0 1 1,1-1-16,-1 1 0,1 17 16,-1-18-16,-17 0 0,-1 1 15,1-1-15,-18-17 0,0 17 16,-17-17-16,-1 17 0,-35-17 16,18 17-16,-141 1 15,-159 52 1,264 0-16,1 0 15,35-17-15,-54 53 16,125-54 0,-1-17-16</inkml:trace>
  <inkml:trace contextRef="#ctx0" brushRef="#br1" timeOffset="386346.6809">2681 13176 0,'0'53'16,"0"0"-16,0 0 15,18 0-15,-18 17 0,0 19 16,0 122-16,0-105 16,0 18-16,-18-19 0,0 1 15,1 0-15,17 0 16,-18-18-16,18 18 0,0-18 15,0 53 1,18-88-16,17-17 0,-17-1 0,17 0 16,0-17-16,1 17 15,17-17-15,17 17 0,-17-17 16,18-1-16,-1 1 0,18-1 16,0 1-16,18-18 0,0 18 15,0-18-15,123 0 16,-105 0-16,-1-18 0,18-17 15,-17 17-15,-18-17 16,-1 17-16,-16 1 0,-19-1 16,-17-17-16,-18 17 0,1 0 15,-19 1-15,-17-18 0,0 17 16,0-17-16,0-1 0,-17 1 16,-19-71-1,19 18-15,-18-124 16,-1 71-16,19 0 0,-1-18 15,0-17-15,1 17 0,-1 18 16,0 35-16,18 0 0,-17 36 16,-1 17-16,0 18 0,-17-1 15,-53-16 1,35 52-16,18 0 16,17 0-16,-17 0 0,17 0 15,1 17-15,-1-17 0,0 0 16,1 18-16,-1-1 0,0-17 15,1 18-15,-18 0 0</inkml:trace>
  <inkml:trace contextRef="#ctx0" brushRef="#br1" timeOffset="387747.529">5151 13159 0,'0'-18'32,"-18"18"-1,0 0-15,1 0-1,-1 18-15,0-18 0,1 0 16,-19 0-16,1-18 0,0 18 15,-18 0-15,0 0 0,-17-18 16,-1 18-16,0-17 0,-17 17 16,0 0-16,0 0 15,-18 0-15,18 17 0,0-17 16,35 18-16,0-18 0,17 0 16,19 0-16,-1 0 0,36 0 15,35 18 1,-36-18-16,1 0 15,-18 17 1,-53 1 0,35-18-16,-17 18 15,18-18-15,-36 0 16,35 0-16,0 0 0,36-18 31,0 18-15,-1-18-16,1 18 15,-18 18 1,-18 35 0,18-18-16,0 0 15,-17 18-15,17 0 16,0 18-16,0-1 0,17 1 16,1 35-16,0-18 0,-18 18 15,17 0-15,-17-1 0,0-16 16,0 16-16,0-16 15,0 16-15,0-16 0,-17-1 16,-1 0-16,18-17 0,-18-18 16,18 17-16,0-17 0,-17-18 15,17 18-15,0-18 0,0-17 16,0 0-16,17-1 16,-17 1-16,0 0 0,18-1 15,0-17-15,-1 0 16,1 0-16,-1 0 0,19-17 15,-1 17-15,18 0 0,0-18 16,17 18-16,1 0 0,17 0 16,194 0-1,-193 0-15,16 0 16,1 0-16,159-35 16,-177 17-16,0 0 15,36-34 1,-71 16-16,-18 19 0,0-19 15,-17 19-15,-18-1 0,17-35 16,-17 18-16,-17 0 16,17-1-16,-35-87 15,17 35-15,0-1 0,1-34 16,-19 0-16,1-19 16,0 1-16,0-17 0,-1 34 15,1 1-15,17 34 0,18 1 16,-17-35-1,17 87-15,-18 1 0,18 18 0,-18-1 16,36 36 0,-18-1-16</inkml:trace>
  <inkml:trace contextRef="#ctx0" brushRef="#br1" timeOffset="389851.2585">30727 14217 0,'18'-18'0,"-1"18"15,1 0-15,0 0 16,34 0-1,-34 0-15,-18-17 16,18 17 0,-36 0-1,0 0 1,-17 0 0,18 0-1,-19-18-15,1 18 0,0 0 16,-18-18-16,0 18 0,-18 0 15,18 0-15,-17 0 16,-1 0-16,1 0 0,-1 0 0,-17-17 16,17 17-16,1 0 0,-71 0 15,70 0 1,1-18-16,34 18 0,-17 0 16,1 0-16,16 0 0,19 0 15,-19 18-15,1-18 0,0 0 16,-1 0-16,1 17 0,0-17 15,0 18-15,-1-18 16,1 18-16,-18-18 0,18 17 0,-18-17 16,18 0-16,-36 0 15,36 18-15,17-18 16,1 0-16,-1 0 16,18 18 30,0-1-30,0 1 0,0 0 15,0-1-15,18 1-1,-1-18-15,1 17 16,17 1-1,-17-18-15,-1 18 16,1-18-16,0 0 16,-1 17-16,-17 1 0,18-18 15,35 18 1,-18-18-16,0 17 0,-17-17 16,17 0-16,-17 0 15,0 0-15,17 0 0,-17-17 16,17 17-16,-18 0 0,1 0 15,0 0-15,35 17 16,-36-17-16,1 0 0,17 0 16,-17 0-16,17 0 15,-17 0-15,17 0 16,-17 0-16,17 0 0,-17 18 16,-1-18-16,19 0 0,-19 0 15,18 0-15,1 0 0,-19 0 16,19 0-16,-19 0 0,54 18 15,-54-18 1,19 0-16,-19 0 16,19 0-16,-19 17 0,19-17 15,-19 0-15,19 0 0,16 0 16,-16 0 0,-1 18-16,0-18 0,1 0 0,16 0 15,-16 0 1,-1 17-16,36-17 15,-54 0-15,54 0 16,-36 0-16,0 0 0,-17 0 16,17 0-16,18 0 15,-35 0-15,17 0 16,-17 0-16,-1 0 0,19-17 16,17 17-1,-36-18-15,1 18 0,-1 0 0,1-17 16,17-1-1,-17 0-15,0 1 16,-18-1 0,17 0-16,-17 1 15,0-1-15,-17-35 16,-1 36-16,0-19 16,-35 1-1,1 0-15,16 17 0,-34 0 16,17 18-16,-18 0 0,1 0 15,-19 18-15,19-18 0,-1 18 16</inkml:trace>
  <inkml:trace contextRef="#ctx0" brushRef="#br1" timeOffset="391886.1322">917 13811 0,'0'0'16,"0"18"31,0 35-32,0 0-15,0 0 0,0 17 16,0 1-16,0 17 0,0 18 16,0 17-16,0 1 0,0 17 15,-17 18-15,-1-18 0,18 0 16,0 88 0,0-123-16,0-18 0,0 0 15,0-17-15,18-1 16,-1-17-16,-17-17 0,18 17 0,0-36 15,-1 36 1,1-35-16,-36-18 31</inkml:trace>
  <inkml:trace contextRef="#ctx0" brushRef="#br1" timeOffset="392176.9042">688 15663 0,'0'71'16,"0"-142"-16,0 212 0,18-88 0,-18 0 16,17 18-16,18-18 0,1 35 15,-19-53-15,19-17 16,-19-18-16,19 0 0,-19 0 15,1 0-15,17-18 16,-17 1-16,-1-19 16,1 1-16,17-18 15,1 18-15,-19 17 0,1-17 16,0 17-16,-1-17 0,1 35 16,-1-18-16,1 1 0</inkml:trace>
  <inkml:trace contextRef="#ctx0" brushRef="#br1" timeOffset="393268.2663">31538 14764 0,'-17'17'16,"17"1"-16,17-18 31,1 0-15,123-88 0,-88 35-16,18 18 15,140-106 1,-52 17-1,-106 71 1,-35 53 0,-54 0-1,1 18-15,-18-1 16</inkml:trace>
  <inkml:trace contextRef="#ctx0" brushRef="#br1" timeOffset="393560.5442">31785 14305 0,'-17'0'0,"-1"18"15,0-1-15,1 19 0,-1 17 16,-17 0-16,17-1 0,-17 1 15,0 18-15,17-1 0,0-17 16,18 0-16,0-17 0,18-1 16,0 0-16,140 18 15,-87-53 1,17 0-16,53-18 16,-88 18-16,0-17 0,0 17 15</inkml:trace>
  <inkml:trace contextRef="#ctx0" brushRef="#br1" timeOffset="400088.478">12859 16298 0,'-18'0'16,"0"-17"-16,1 17 31,34 0 16,54-18-32,0 18 1,-1 0-16,1 0 0,35-18 16,-18 18-16,35-17 0,1 17 15,-1 0-15,1-18 0,17 18 16,-18 0-16,1-17 16,-1 17-16,-17-18 0,0 18 15,-18-18-15,-17 18 0,-19 0 16,-16 0-16,-19 0 0,-17 18 15,-17-18-15</inkml:trace>
  <inkml:trace contextRef="#ctx0" brushRef="#br1" timeOffset="406640.5416">5803 16986 0,'18'18'0,"-1"-18"16,1 18-16,0-1 16,17 18-16,0-17 0,1 17 15,17 1-15,-18-1 0,18-17 16,35 52-1,-53-52-15,18 17 0,0 0 16,18-17-16,-36 0 16,-18-36-1</inkml:trace>
  <inkml:trace contextRef="#ctx0" brushRef="#br1" timeOffset="407012.8674">5786 17427 0,'0'0'0,"0"-17"15,-18-19 1,18 1-16,0 0 0,0-18 16,0 18-16,0-18 15,0 17-15,0-17 0,0-35 16,0 35 0,0 18-16,18 17 15,-18 1-15,17 17 16,1 0-16,17 0 0,0 0 15,1 17-15,17-17 16,0 0-16,-1 0 0,1 0 16,0-17-16,0 17 0,0-18 15,-18 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43:15.4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25083 19032 0</inkml:trace>
  <inkml:trace contextRef="#ctx0" brushRef="#br0" timeOffset="3984.6122">8132 10142 0,'-18'0'15,"0"0"1,18 18-1,0 17-15,0 1 16,0 52-16,18-35 16,-18 88-1,0-53-15,18 0 16,-18 18-16,0 0 0,17 106 16,-17-107-16,0 107 15,0-106-15,0-18 16,0 0-16,0 0 0,18 1 0,-18-1 15,0-18-15,17 89 16,-17-88-16,18-18 16,-18 0-16,0-1 15,18 1-15,-18-17 0,0 52 16,0-53-16,0-17 0,17-1 16,-17 1-1,18-36-15,-36-17 16</inkml:trace>
  <inkml:trace contextRef="#ctx0" brushRef="#br0" timeOffset="4325.5195">8079 12524 0,'0'17'16,"0"1"0,17 0-16,-17-1 15,0 1-15,18-1 0,-18 36 16,18-35-16,-1 53 16,-17-54-1,18 36-15,-1-35 16,1 17-16,0-17 15,17-18 1,-17 0-16,-1 0 0,1-18 16,0 18-16,-1-35 15,1 17-15,-1-17 16,-17 0-16,0-36 16</inkml:trace>
  <inkml:trace contextRef="#ctx0" brushRef="#br0" timeOffset="4712.7956">7990 10301 0,'-17'0'16,"17"-18"15,0-17-15,17 0-16,1 0 0,17-36 15,-17 53-15,0-17 16,-18 18-16,17 17 0,1 17 16,0 54-1,-1-36-15,18 18 16,-17-35 0,35-1-16,-18-17 15</inkml:trace>
  <inkml:trace contextRef="#ctx0" brushRef="#br0" timeOffset="5337.4561">8925 9543 0,'-17'17'16,"34"-17"-1,19 18 1,-1-18-16,53 18 15,-35-18-15,88 0 16,-53 17-16,106-17 16,-88 0-16,141 18 15,-141-18-15,141 17 16,-124-17 0,124 0-16,-123 0 15,52-17-15,-88 17 16,36-18-16,-71 18 15,0 0 1,-36 0-16,1 0 0,0 18 16,-18-1-1,-18-17 1,18 18-16,-18-18 16,18-18-1</inkml:trace>
  <inkml:trace contextRef="#ctx0" brushRef="#br0" timeOffset="5614.192">11201 9454 0,'17'18'16,"1"0"-16,0-1 15,35 1-15,-18-18 16,18 35-16,-18-17 15,36 17 1,-54-35-16,36 35 16,-35-35-16,-1 18 15,-34-18 1,-36 0 0,18 0-16,-54 18 15,36-18 1,18 17-16,0-17 15</inkml:trace>
  <inkml:trace contextRef="#ctx0" brushRef="#br0" timeOffset="6171.8992">9208 9260 0,'0'0'0,"-18"-17"16,0 17-16,-35 17 15,18 1-15,-36 17 16,36-17-16,0 17 0,-36 18 16,36-18-1,0 1-15,35-19 16,17 19-1,1-19-15,35 1 0,53 17 16,-36-17-16,36-1 16,-53-17-16,0 0 0,-18 18 15</inkml:trace>
  <inkml:trace contextRef="#ctx0" brushRef="#br0" timeOffset="6431.5857">9719 9102 0,'-18'35'0,"18"18"15,0 35 1,0-53-16,0 36 16,0-53-16,18-1 15,0 1-15,-1-18 0,1 0 16</inkml:trace>
  <inkml:trace contextRef="#ctx0" brushRef="#br0" timeOffset="6632.9326">10054 9066 0,'-17'18'15,"17"17"-15,-18 18 16,18-35-16,18 35 16,-1-36-16,1 1 15,-1-18-15,19 18 0,34-18 16,-52 0-16,35-18 15,-36 0-15</inkml:trace>
  <inkml:trace contextRef="#ctx0" brushRef="#br0" timeOffset="6755.2568">10178 9208 0,'0'88'16,"0"-176"-16,17 229 0,-17-106 0,36 53 15,-19-53-15</inkml:trace>
  <inkml:trace contextRef="#ctx0" brushRef="#br0" timeOffset="7266.6169">7285 11042 0,'0'18'16,"0"17"-16,0 0 16,0 18-16,0 0 0,0 70 15,18-70-15,-18 36 16,0-54-16,35 0 15,-18-35 1,1-18-16</inkml:trace>
  <inkml:trace contextRef="#ctx0" brushRef="#br0" timeOffset="7472.1624">7585 11060 0,'0'0'15,"-18"53"-15,18-18 0,0 0 16,-18 0-16,18-17 16,0 35-16,18-35 15,17-1-15,-17 1 16,35-1-16,-18-17 16,18 0-1,-35 0-15,-1 0 0</inkml:trace>
  <inkml:trace contextRef="#ctx0" brushRef="#br0" timeOffset="7616.5471">7743 11289 0,'0'0'0,"18"141"0,0-70 15,-1 52-15,19-70 16,-19-18-16,1 1 15</inkml:trace>
  <inkml:trace contextRef="#ctx0" brushRef="#br0" timeOffset="10135.5233">7955 11695 0</inkml:trace>
  <inkml:trace contextRef="#ctx0" brushRef="#br0" timeOffset="45472.0905">617 2646 0,'-17'17'0,"-1"1"16,0-18-16,18 18 0,-17 17 15,17-17-15,-18-1 16,18 19-16,0 34 15,0-17-15,0 0 16,0 70-16,0-70 16,0 18-16,0 52 15,0-52-15,0 0 0,-17 70 16,17-71 0,0 36-16,0-35 15,0 52-15,17-52 16,18 34-16,1-69 15,17 34 1,-18-52-16,53 35 16,-70-53-16,35 17 15,-36 1-15,19-18 16,-19 0-16,-34 0 31,-1-18-15</inkml:trace>
  <inkml:trace contextRef="#ctx0" brushRef="#br0" timeOffset="45945.8507">582 4568 0,'18'18'31,"35"-18"-15,-18 0-16,35 18 15,-34-18-15,-1 0 0,18-18 16,-18 18 0,18-35-16,-35 17 15,-1-35-15,-17 18 16,-17-18-1,17 0-15,-18-17 16,1 34-16,-1 1 0,-17-35 16,17 34-16,0-17 15,1 36-15,17-19 16</inkml:trace>
  <inkml:trace contextRef="#ctx0" brushRef="#br0" timeOffset="50094.3364">2028 8890 0,'-35'18'15,"18"-18"1,34 0 0,1 0-1,17-18-15,18 18 16,0-18-16,106 1 16,-71 17-16,18-18 15,0 18-15,17 0 0,18 0 0,159-18 16,-159 1-16,18-1 15,158-35 1,-158 36-16,-35-1 0,87-17 16,-123 35-16,-17 17 15,88 19 1,-106 17 0,-36-36-16,1-17 0,-18 18 15,-18-18-15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24:15.3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15663 5045 0,'0'0'0,"0"88"0,18 124 16,-18-89-16,0 89 15,0-124-15,18 71 16,-18-106-16,0 35 15,17-53 1,1 0-16,0-35 16,-1 0-16</inkml:trace>
  <inkml:trace contextRef="#ctx0" brushRef="#br0" timeOffset="304.6597">16140 5838 0,'17'106'16,"-34"-212"-16,34 265 0,-17-88 15,0-36-15,-17 0 16,17-52-16,17-19 16,-17-16-16,36-54 15,-36 53-15,17 0 16,1 18-16,17-18 15,0 53-15,1 0 16,-19 17-16,1 54 16,-18-36-16,18 36 15,-18-36-15,0 18 16,0-35 0,17 17-16,1-35 15</inkml:trace>
  <inkml:trace contextRef="#ctx0" brushRef="#br0" timeOffset="538.9223">16563 5750 0,'18'18'15,"-1"-18"-15,54 18 16,-36-18-16,53-18 16,-52 18-16,-1 0 0,35-35 15,-52 35-15,-18-18 16,0 0-16,-18 1 16</inkml:trace>
  <inkml:trace contextRef="#ctx0" brushRef="#br0" timeOffset="756.499">16704 5274 0,'18'88'0,"-36"-176"0,53 229 16,-35-17-16,0-71 15,0 17-15,0-17 16,0 0-16,0 17 0,18 19 15,0-36-15,-18-18 16,17 0-16,1-17 0,17 17 16,-17-17-16</inkml:trace>
  <inkml:trace contextRef="#ctx0" brushRef="#br0" timeOffset="1157.5273">17004 5944 0,'18'53'16,"-36"-106"-16,53 106 0,0-35 15,-17-18-15,35-18 16,-35 1-16,17-36 16,-35 35-16,0-35 15,0 35-15,-18 1 16,1 17-16,-1 0 15,18 17-15,0 36 16,0-17-16,0 34 16,18-34-16,17 16 15,0-34 1,-17-18-16,17 0 0,36 0 16,-54-18-16,19-17 15,-36 0-15,17 0 16,-17 17-16,0-17 0,0-18 15,0 35-15,0 0 16,18 18 0,0 0-16,17 0 15,18 18-15,-36-18 16</inkml:trace>
  <inkml:trace contextRef="#ctx0" brushRef="#br0" timeOffset="1416.9904">17692 5768 0,'-35'0'16,"70"0"-16,-88 0 0,35 18 16,18-1-16,18 18 15,0-17-15,-1 17 0,54 36 16,-36-36-1,-17 1 1,-18-1 0,-36 0-16,1-17 15,17-18-15,1 0 16,-1 0-16,1-18 16</inkml:trace>
  <inkml:trace contextRef="#ctx0" brushRef="#br0" timeOffset="1729.8229">17886 5944 0,'17'-17'15,"1"-1"-15,0 18 16,-18-18-16,17 18 16,1-35-16,0 35 15,-1-18-15,-17 1 16,0-1-16,-17 18 15,-1 0-15,0-17 16,1 17-16,-1 17 16,0 1-16,1-1 15,17 36-15,0-35 16,35 35 0,-17-35-16,35 17 15,-18-17-15,36-1 16,-36-17-16,0 0 0,0-17 15,18-1-15,-17 0 16</inkml:trace>
  <inkml:trace contextRef="#ctx0" brushRef="#br0" timeOffset="1930.3729">18362 5838 0,'0'0'15,"-35"36"-15,17-19 16,18 36-16,0-35 16,0 0-16,18-1 0,35 1 15,-36-18-15,19 0 16,17 0 0,-1-35-16,-34 17 15</inkml:trace>
  <inkml:trace contextRef="#ctx0" brushRef="#br0" timeOffset="2091.3012">18521 5874 0,'-35'-18'15,"70"36"-15,-88-54 16,71 36 0,17 0-1,-18 0-15,19 0 0,34 0 16,-17-17-16,35-18 16,-52 17-16,17-35 15,-36 18-15,-17-36 16,0 36-16,-17 0 15</inkml:trace>
  <inkml:trace contextRef="#ctx0" brushRef="#br0" timeOffset="2235.1417">18733 5486 0,'17'123'16,"-34"-246"-16,34 299 0,1-52 15,-18-72-15,35 54 16,-17-70-16,-1-19 15,1 1-15,17 0 16,-17-18-16</inkml:trace>
  <inkml:trace contextRef="#ctx0" brushRef="#br0" timeOffset="2379.8666">19015 5803 0,'17'53'16,"-17"-35"-16,18-1 15,0 19 1,-1-36-16,1 17 16,0-17-16,-18-17 0</inkml:trace>
  <inkml:trace contextRef="#ctx0" brushRef="#br0" timeOffset="2480.777">19068 5644 0,'0'-17'15,"17"34"1,1-17-16</inkml:trace>
  <inkml:trace contextRef="#ctx0" brushRef="#br0" timeOffset="2884.7963">19332 5821 0,'0'35'15,"18"-17"-15,0-18 16,-1 0 0,1-18-1,-18 0 1,0 1-16,0-36 16,0 35-16,0 1 15,-18 17-15,18 17 16,0 54-1,0-54-15,0 19 16,18-19-16,-1 1 0,1 0 16,17-1-1,1-17-15,-1-17 16,-17-1-16,17-17 16,-35 17-16,17 0 0,1 1 15,0 17 1,17 0-1,-17 17-15,-1 19 16,1-1-16,17 18 16,-17-35-16,17-1 15</inkml:trace>
  <inkml:trace contextRef="#ctx0" brushRef="#br0" timeOffset="3470.0478">21361 5697 0,'0'0'15,"-71"0"-15,36 18 0,0 17 16,-1 36-16,19-36 15,34 0-15,1 1 0,0-19 16,70 19-16,-18-36 16,-17-18-16,18 0 0,35-35 15,-71 36-15,-17-19 16,-1-34 0,-52 17-16,0 18 15,17 17-15,-53 0 16,19 18-1,34 0-15</inkml:trace>
  <inkml:trace contextRef="#ctx0" brushRef="#br0" timeOffset="3704.2503">21784 5715 0,'0'0'15,"35"53"-15,-17-18 16,-18 0-16,18-17 15,-1 17-15,1-17 0,17 0 16,-17-18-16,17 0 16,-17-18-16,-18-17 15,0 17-15,0-17 0,0-36 16,-18 36-16,0-36 16,18 36-16,-17 18 15,17-1-15,0 36 16</inkml:trace>
  <inkml:trace contextRef="#ctx0" brushRef="#br0" timeOffset="4064.5876">22190 5856 0,'17'0'16,"-34"0"-16,52-18 15,-17 18 1,-1-17-16,1-1 0,0 1 16,-1-1-16,1 0 15,-18 1-15,0 34 16,-18 1 0,1 0-16,17 17 15,17-18-15,1 1 16,-1-18-16,36 0 15,-35-18 1,17-17-16,-35 18 16,18-1-16,-18 0 15,35 1 1,-17 17-16,52-36 16,-34 19-16,52-1 15,-53 0-15</inkml:trace>
  <inkml:trace contextRef="#ctx0" brushRef="#br0" timeOffset="4720.7421">23936 4921 0,'0'0'0,"-18"0"0,1 36 16,17 16-16,0 72 15,0-36-15,35 71 16,0-89 0,53 36-16,-35-70 15,71-1-15,-54-35 16,-17 0-16,18-35 0,17-36 16,-70 36-16,17-36 15,-35 18-15,18-17 16,-36-71-16,0 70 15,-35-105-15,18 123 16,0 0-16,-18 18 16,35 52-16,1 54 15,17-1-15,17 89 16,19-71-16,34 71 16,-35-88-16,1-1 15,17-17-15,-18 0 0,0-18 16,0 0-16,1 1 0,17-19 15</inkml:trace>
  <inkml:trace contextRef="#ctx0" brushRef="#br0" timeOffset="5032.2284">24888 5592 0,'0'0'15,"0"70"-15,0-35 0,0-17 16,0 0-16,0-36 31,18-17-31,-18-1 16,18-16-16,-18 16 0,35-52 16,0 53-16,18 0 15,-17 17-15,-19 18 16,36 18-16,-35 17 15,-18 18 1,17 0-16,-17 17 16,0-35-16,18-17 0,17 53 15,-17-71 1</inkml:trace>
  <inkml:trace contextRef="#ctx0" brushRef="#br0" timeOffset="5177.2076">25347 5609 0,'0'0'0,"18"0"31,-1 0-15</inkml:trace>
  <inkml:trace contextRef="#ctx0" brushRef="#br0" timeOffset="5283.1468">25400 5362 0,'18'0'16</inkml:trace>
  <inkml:trace contextRef="#ctx0" brushRef="#br0" timeOffset="5762.1798">25365 5574 0,'17'35'31,"-17"-17"-31,0-1 15,18 36-15,-18-35 16,18 0-16,-18-1 0,17 1 16,1 0-16,0-1 0</inkml:trace>
  <inkml:trace contextRef="#ctx0" brushRef="#br0" timeOffset="6017.4906">25718 5574 0,'0'0'16,"0"18"-1,0-1 1,17-17-16,-17 18 0,35-1 16,-17-17-16,17 0 15,-17 0-15,-18-17 16,0-1-1,-35 1 1,17-1-16,-17 18 16,35-18-1</inkml:trace>
  <inkml:trace contextRef="#ctx0" brushRef="#br0" timeOffset="6256.9906">26053 5627 0,'0'35'16,"0"-70"-16,0 88 0,0-71 31,17-17-15,1 17-16,0-17 0,-1-18 16,1 35-16,-1 18 15,19-17 1,-19 34-16,36 19 15,-35-19-15,0 1 0,-1 35 16,1-36-16,-18 1 16,-18 17-16</inkml:trace>
  <inkml:trace contextRef="#ctx0" brushRef="#br0" timeOffset="7222.9781">28928 4710 0,'0'0'15,"-53"-36"-15,35 36 16,1 0-16,-1 0 16,0 18-16,1 17 0,-1 53 15,18-17-15,0 17 0,35 71 16,-17-71-16,17 0 16,-17-17-16,17-1 0,53 36 15,-52-53 1,34 0-16,-35-35 15,-17-1-15,17-17 0</inkml:trace>
  <inkml:trace contextRef="#ctx0" brushRef="#br0" timeOffset="7545.5797">29528 4710 0,'0'0'16,"-18"17"-1,18 71 1,0-35-16,18 0 0,-1 88 15,-17-70-15,18-1 16,-1-17-16,1 71 16,0-71-16,-1 17 15,1-52-15,0 17 16,-1-17-16,1-18 16</inkml:trace>
  <inkml:trace contextRef="#ctx0" brushRef="#br0" timeOffset="7903.7638">30057 5292 0,'-36'35'15,"19"0"1,-1 18 0,36 0-1,17-35-15,18-1 0,-18 1 16,18-18-16,-18 0 0,1 0 16,17-18-16,-36 1 15,-17-1-15,0 0 16,0-17-16,-35-18 15,0 36-15,-1-1 16,1-17-16,0 35 0,0-18 16,17 18-16,36 0 15,-1 0 1</inkml:trace>
  <inkml:trace contextRef="#ctx0" brushRef="#br0" timeOffset="8308.452">30515 4886 0,'-17'-35'0,"34"70"0,-52-70 16,35 52 0,0 36-16,18 53 15,-1-35-15,19-1 16,-1 1-16,0-18 0,0 0 15,18 0-15,-17-18 0,52 18 16,-53-36-16,0-17 16,1-17-16,-19-1 0,19-52 15,-36 34-15,17-70 16,-17 53 0,0-88-16,0 71 15,0-36-15,0 88 16,-17 1-16,17 34 15,17 54-15,-17-18 16,0 17 0,18-17-16,-1 18 0,19 70 15,-19-88-15,19 53 16,-19-71-16,1 18 16,0-35-16,-18-36 15</inkml:trace>
  <inkml:trace contextRef="#ctx0" brushRef="#br0" timeOffset="8542.0708">31221 4604 0,'0'0'16,"106"53"-16,-36-18 0,1 18 0,52 88 15,-70-53 1,-18 18-16,18 88 16,-53-88-16,0-18 15,0 0-15,-17-17 0,-36 52 16,35-87-16,-52 16 16</inkml:trace>
  <inkml:trace contextRef="#ctx0" brushRef="#br1" timeOffset="30881.3423">4674 8996 0,'-17'17'0,"17"1"16,-18-18-16</inkml:trace>
  <inkml:trace contextRef="#ctx0" brushRef="#br1" timeOffset="31137.0233">4674 8996 0,'-53'70'16,"106"-140"-16,-106 158 15,36-88 1,-1 18-1,18-36 32,35 0-31,-17-17-16,35-18 16,-18 36-16,-17-19 15,17 1-15,0 0 0,36-18 16,-36 18-1,18-1-15,-35 36 16,-1-17-16,19 17 16</inkml:trace>
  <inkml:trace contextRef="#ctx0" brushRef="#br1" timeOffset="31748.0855">4621 9790 0,'0'17'16,"18"-34"15,0-19-15,-1 19-16,36-36 15,-17 17-15,52-52 16,-53 35-16,36 0 16,-19-17-16,19 17 0,-18-18 15,106-70 1,-106 88-16,70-52 16,-88 69-16,18 1 15,-35 17-15,-36 36 47,1 0-31</inkml:trace>
  <inkml:trace contextRef="#ctx0" brushRef="#br1" timeOffset="32327.0803">4621 10407 0,'0'0'0,"18"-18"31,0 1-15,-1-19-16,1 19 15,17-19-15,1 1 0,-1 0 16,18-18-16,53-70 16,-36 52-16,1 0 0,123-105 15,-88 88-15,-1 0 16,-16-1-16,16-16 15,1 16-15,71-69 16,-89 87-16,18-35 16,-71 71-16,0 17 0,0 1 15,-17-1-15,-18 0 0,18 18 16,-36 0 0,0 36-1,1-19-15,-36 54 16</inkml:trace>
  <inkml:trace contextRef="#ctx0" brushRef="#br1" timeOffset="33033.0288">4763 11218 0,'0'0'0,"0"-17"15,17-1 1,1 18 0,-18-18-16,17 1 0,1 17 15,0-18-15,17-17 0,36-36 16,-36 18-16,88-88 15,-52 71-15,17-18 16,0-18-16,18 18 16,0-18-16,106-88 15,-89 105-15,-17 1 16,17 0-16,-34 0 0,16 17 0,54-70 16,-88 88-16,-18 0 15,-18 0-15,18 1 16,-36 34-16,1 0 0,-18 1 15,18 17 17,-18 17-17,0 1-15,-18 17 16</inkml:trace>
  <inkml:trace contextRef="#ctx0" brushRef="#br1" timeOffset="33589.2277">5203 11289 0,'0'18'0,"18"-18"62,0-18-46,-1 18-16,1-18 16,53-35-16,-36 18 15,18-18-15,0 0 16,88-88-16,-53 71 15,88-89-15,-70 88 16,106-105-16,-106 88 16,0-1-16,-18 19 0,0-1 15,18-17 1,-71 71-16,-17-1 0,-1 0 16,-17 36-1,-35 17 1,17-17-16,-34 17 15</inkml:trace>
  <inkml:trace contextRef="#ctx0" brushRef="#br1" timeOffset="34074.172">5556 11518 0,'0'0'16,"0"-17"15,53-1-31,-18-17 16,1-1-16,17 1 0,0-18 16,88-70-16,-53 52 15,0 1-15,18-19 16,88-69-16,-106 69 15,18 19-15,-35-1 0,-1 18 16,36-17 0,-71 52-16,0 1 0,-17 17 15,-18-18-15,0 36 16,0-1 0,0 1-16,-18 0 15,1-1-15,17 1 16</inkml:trace>
  <inkml:trace contextRef="#ctx0" brushRef="#br1" timeOffset="35185.9606">5415 11889 0,'-17'0'47,"17"-18"-47,0 0 31,0 1 0,-18 17-31,18-18 109,18 18-93,-1-18-16,18-17 16,-17 18-16,53-54 15,-18 36-15,35-36 16,-18 18-16,71-53 16,-70 36-16,105-71 15,-70 70-15,-18 1 16,1-19-16,-1 19 15,0-1-15,71-52 16,-89 70-16,18-18 16,-52 36-16,-1 17 15,-17 1-15,-36 34 16,18 1 0,-18-18-16,-17 35 15</inkml:trace>
  <inkml:trace contextRef="#ctx0" brushRef="#br1" timeOffset="35685.5135">5856 11889 0,'-18'0'16,"36"0"15,17-18-15,-17 0-16,35-35 16,-18 18-16,71-53 15,-53 35-15,106-70 16,-71 52-16,88-52 15,-105 70-15,17 0 16,-17-18-16,52-35 16,-70 71-16,35-18 15,-70 35-15,-1 18 16,-34 18-16,-1 0 16,-35 35-1,18-18-15</inkml:trace>
  <inkml:trace contextRef="#ctx0" brushRef="#br1" timeOffset="35964.1138">6385 11800 0,'53'-17'16,"-106"34"-16,124-69 0,-1-19 15,-17 36-15,36-54 16,-19 54-16,36-53 16,-71 53-16,36-18 15,-54 35-15,1 18 16,-36 18-1</inkml:trace>
  <inkml:trace contextRef="#ctx0" brushRef="#br1" timeOffset="36169.5922">6791 11748 0,'0'0'0,"53"-36"0,-35 19 16,17-1-16,18-35 16,-18 35-16,0-17 15,1 17-15,-19 1 0,18-1 16,-35 36 0</inkml:trace>
  <inkml:trace contextRef="#ctx0" brushRef="#br1" timeOffset="36314.8156">6950 11836 0,'17'-18'15,"1"0"-15,0-17 0,35-18 16,-18 18-16,0-36 16,-17 54-16,-1-1 15,-17 0 1</inkml:trace>
  <inkml:trace contextRef="#ctx0" brushRef="#br1" timeOffset="37093.5675">7197 9931 0,'0'-18'16,"0"36"15,-36-1-16,19 1-15,-36 35 16,18-18-16,-18 0 16,17 1-16,-17 17 0,-70 52 15,35-52 1,0 18-16,17-18 0,-17 17 16,-18 1-16,-70 70 15,87-70-15,19-1 0,-1 1 16,-52 52-1,70-87-15,18 16 0,17-16 16,0-19-16,1 1 0,-1 17 16,0-35-16,1 0 15,-18 0 1,17 18-16,0-18 0,1 18 16,-1-18-16,0 17 0,1 1 15,-1-18-15,18 17 16,-18 1-16</inkml:trace>
  <inkml:trace contextRef="#ctx0" brushRef="#br1" timeOffset="37699.6789">4851 11342 0,'0'0'0,"-18"17"16,18-34 15,35-18-15,-17-1-16,35-34 15,-18 34-15,0-16 16,71-37-16,-53 36 16,71-52-16,-54 52 15,107-71-15,-89 54 16,106-89-16,-88 71 16,0 17-16,-18-17 15,70-71-15,-87 89 16,0-1-16,-19 18 0,1 0 15,36-35-15,-54 53 16,0-1-16,0 19 0,1-18 16,-19 35-1,1-18-15,0 18 16,-1-18-16,1 18 16,-36 0-1,-35 18 1</inkml:trace>
  <inkml:trace contextRef="#ctx0" brushRef="#br1" timeOffset="38133.7247">4674 10830 0,'-17'18'16,"34"-36"-16,-52 36 0,35 0 15,18-36 1,35-35-1,0 18-15,-18-18 16,18 0-16,70-71 16,-52 36-16,-1 18 0,18-19 15,124-105 1,-106 89-16,17-1 0,1 0 0,123-106 16,-124 106-1,107-88-15,-125 124 16,37-54-16,-107 89 15,0 0 1,-35 17-16,-35 36 0,0-1 16,-36 19-1</inkml:trace>
  <inkml:trace contextRef="#ctx0" brushRef="#br1" timeOffset="38616.4942">4674 10054 0,'-17'0'16,"17"-17"-16,0-1 15,17 18 1,-17-18-1,53-35-15,-17 18 16,87-71-16,-52 53 16,70-105-16,-53 87 15,88-105 1,-88 105-16,1 1 0,-19-1 16,-17 18-16,-18 18 0,-17-1 15,0 1-15,-36 35 16,-35 0-1,35 0-15,-17 18 0,0-1 16,-36 1 0</inkml:trace>
  <inkml:trace contextRef="#ctx0" brushRef="#br1" timeOffset="38973.8298">4586 9366 0,'0'0'0,"0"-17"15,18-1 1,-1 0 0,19-17-1,-19 17-15,72-70 16,-37 53-16,1-36 0,0 18 16,18-17-16,-1-1 0,-17 1 15,35-1 1,-52 36-16,-19 35 0,-34 18 15</inkml:trace>
  <inkml:trace contextRef="#ctx0" brushRef="#br2" timeOffset="49878.7892">5239 9860 0,'0'18'78,"0"17"-62,0-17-16,17 35 15,-17-36-15,18 36 16,-18-35-16,0 35 16,0-18-16,-18 53 15,18-35-15,0 35 16,-17-52-16,17 52 16,0-53-16,0 36 15,0-36-15,0 0 16,0-17-16,0 17 15,0 36-15,0-54 16,0 36-16,0-35 16,17-1-16,-17 1 0,0 0 15,0-1-15,0 1 16,0 17 0,0-17-16,0 17 15,0-17-15,0 0 16,0-1-16,0 1 0,0 17 15,0-17-15,18-1 16,-18 1 0,0 0-16,0-1 15,0 1 1,0 0-16,0-1 31,0 1-15,0-1-1,0 1-15,0 0 16,0-1 0,18-17-1,-18 18 32,17 0-31,-17-1 15,18-17-31,0 0 16,-1 18-1,1-18-15,0 0 16,-1 18-16,1-18 16,-1 0-1,19 0-15,-1 0 16,-17 0-16,17-18 15,-17 18-15,17 0 0,0 0 16,0 0 0,-17 0-16,35 0 15,-18 0-15,0 0 16,18 0 0,-17 0-16,-19 18 15,1-18-15,0 0 0,35 17 16,-36-17-16,18 18 15,1-18-15,-1 0 16,0 0-16,18-18 16,-35 18-16,-1 0 15,36 0-15,-35 0 16,0 18-16,35-18 16,-18 17-1,0-17 1,-17 0-16,-1 0 0,1 0 15,17 18 1,-17-18-16,0 18 16,-1-18-1,1 17 1,0-17-16,-1 0 16,1 0-16,-1 0 15,1 0 1,0 0 15,-1 0 0,-17-17-15,0-1 0,18 18-1,-18-18-15,0 1 31,0-1-15,-18 18 0,36 0-1,0 0 32,-18-17-31,17 17-16,1 0 47,-18-18-32,0 0 1,18-17 0,-18 17-16,0 1 0,0-19 15,0 19-15,0-18 16,0-1-16,0-34 15,0 34-15,-18-16 0,18-37 16,-18 36 0,1-35-16,17 35 15,0 0-15,0-35 16,0 35-16,0-17 16,0 34-16,17-16 15,-17 16-15,0 1 16,18 0-16,-18-1 0,18-34 15,-18 35-15,17-36 16,-17 36-16,0-36 16,0 54-16,0-19 15,0 19 1,0-1 0,0 0-16,0 1 15,-17 17 1,17-18-1,-18 18 95,18-18-95,-18 18-15,1 0 16,-1-17-16,-17 17 16,17 0-16,-35 0 15,18-18-15,-36 18 16,36 0 0,-36 0-16,36 0 15,-35 0-15,34 0 16,-34 0-16,-1 0 15,18 0-15,18 0 16,-53 0-16,53 0 16,-54 0-1,54 0-15,-35 0 16,34 0-16,-52 0 16,53 0-16,-53 18 15,52-18-15,-34 17 16,52 1-16,-35-18 15,36 0-15,-1 0 16,0 0 0,1 18 15,-1-1-15,0 1-16,1 0 0,-1-18 15,0 17-15,1-17 16,17-17 15,0-1-15</inkml:trace>
  <inkml:trace contextRef="#ctx0" brushRef="#br2" timeOffset="50440.1326">5203 11024 0,'-17'0'16,"34"0"-1,19 36 1,-19-36-16,19 35 0,-19-17 15,54 52-15,-36-35 16,0 1 0,1-1-16,-1-17 0,0 34 15,1-16-15,-1-19 16,-53-34 0,-17-19-1</inkml:trace>
  <inkml:trace contextRef="#ctx0" brushRef="#br2" timeOffset="50673.9119">5221 10760 0,'0'0'16,"18"17"-16,-1 1 15,19 17 1,-1 1-16,36 52 0,-19-18 15,54 54 1,-53-71-16,0 0 16,0 0-16,0-18 0,35 18 15,-53-36-15,1 1 16,-19-18-16,-17-18 16,-17 1-16</inkml:trace>
  <inkml:trace contextRef="#ctx0" brushRef="#br2" timeOffset="50898.5421">5239 10530 0,'88'53'16,"-53"0"-16,71 53 15,-35-53-15,52 88 16,-52-70-1,-1-1-15,-17 1 0,0-18 0,0 0 16,0-18-16,-35 0 16,17-17-16,-18-1 0,-17-34 15</inkml:trace>
  <inkml:trace contextRef="#ctx0" brushRef="#br2" timeOffset="51139.6285">5362 10336 0,'36'18'15,"-1"0"-15,0 17 16,18 18-16,0 0 16,17 17-16,72 71 15,-72-52-15,71 69 16,-70-69-16,35 52 15,-53-88-15,-18 0 16,0-36-16,0 18 16,-17-35-16,-36-35 15,1 0-15</inkml:trace>
  <inkml:trace contextRef="#ctx0" brushRef="#br2" timeOffset="51384.1392">5644 10283 0,'0'0'16,"0"-17"-16,18 17 0,35 53 15,-18-18 1,89 106-16,-71-70 16,17 17-16,1 0 0,-18 0 15,70 53-15,-70-88 16,35 36-1,-70-54-15,17-18 16,-17-17-16,-36-35 16,-17-35-1,17 17-15</inkml:trace>
  <inkml:trace contextRef="#ctx0" brushRef="#br2" timeOffset="51596.2325">5856 10037 0,'0'0'16,"18"0"-16,-1 17 0,19 18 0,52 54 16,-35-36-16,70 88 15,-70-71 1,71 71-16,-71-70 16,-1-18-16,1 0 0,0 17 15,-35-52-15,0 0 16,-36-36-1,0-17 1</inkml:trace>
  <inkml:trace contextRef="#ctx0" brushRef="#br2" timeOffset="51794.5992">6156 10125 0,'18'0'16,"-1"17"-16,19 19 15,-19-1-15,36 0 0,35 71 16,-52-53-16,16 0 16,1 0-16,-17-18 0,-1 0 15,0 1-15,-17-19 0,17 19 16,-35-54 0</inkml:trace>
  <inkml:trace contextRef="#ctx0" brushRef="#br2" timeOffset="51990.6196">6385 10019 0,'0'18'16,"36"17"0,-1-18-16,18 54 15,-18-36-15,36 36 16,-54-54-16,54 36 15,-54-35-15,1 0 16</inkml:trace>
  <inkml:trace contextRef="#ctx0" brushRef="#br2" timeOffset="52157.962">6632 10019 0,'0'0'0,"0"18"0,18 17 0,0-18 16,17 36-16,-18-35 16,1 17-16,0-17 0,-1 0 15,1-1-15,0 1 16,-1-1-16</inkml:trace>
  <inkml:trace contextRef="#ctx0" brushRef="#br2" timeOffset="53120.5506">5468 9984 0,'0'0'16,"0"17"-16,18-17 31,-18-17-15,0-1-1,-18 18 1,18-18-16,-18 18 16,18-17-16,-35 17 15,35-18-15,-17 18 16,34 0 15,1 18-31,35 17 16,-18 0-16,36 36 15,-19-18-15,1 0 16,71 70 0,-54-52-16,72 52 15,-72-52-15,71 35 16,-70-36-16,52 18 16,-88-35-16,1-18 0,-1 1 15,36 34 1,-54-52-16,1 0 15,0-1-15,-1-17 16,-17-17-16,-17-1 16</inkml:trace>
  <inkml:trace contextRef="#ctx0" brushRef="#br2" timeOffset="53738.2472">5186 10054 0,'17'0'63,"-17"18"-63,36 17 15,-19-17-15,19 17 0,52 53 16,-35-35 0,70 71-16,-35-54 15,-17 1-15,88 52 16,-71-52-16,71 52 15,-89-70-15,36 53 16,-53-53-16,35 35 16,-53-35-16,18 0 15,-17-18-15,-1 0 16,-17-35-16,17 18 16,-17-18-16,-1 0 15,1 0 1,-1 0-16,-34 0 15,-1 0 1</inkml:trace>
  <inkml:trace contextRef="#ctx0" brushRef="#br2" timeOffset="54194.4743">6509 11095 0,'53'35'16,"-106"-70"-16,123 70 0,-34 0 16,-1-17-16,18 0 15,-36-1-15,1 1 16,35 0-16,-53-1 16,18-17-16</inkml:trace>
  <inkml:trace contextRef="#ctx0" brushRef="#br0" timeOffset="59727.5447">16792 8731 0,'18'18'0,"17"-18"16,-17 18-16,35-18 15,-18 0-15,0 0 16,1 0-16,16 17 15,-52 1 1</inkml:trace>
  <inkml:trace contextRef="#ctx0" brushRef="#br0" timeOffset="59860.4653">16828 9066 0,'0'0'16,"35"0"-16,0 0 0,0 0 15,1-17-15,-1 17 0,-17 0 0,-1 0 16,1 0-16</inkml:trace>
  <inkml:trace contextRef="#ctx0" brushRef="#br0" timeOffset="60572.8309">19315 7955 0,'-18'-35'16,"36"70"-16,-36-88 0,-35 18 16,18 17-16,-53 1 15,35 17 1,-18 35-16,36-17 16,0-1-16,35 19 0,0-1 15,35 0-15,0-17 16,0 17-16,18-17 0,71 17 15,-71-17 1,-18 17-16,0-18 16,1 1-16,-19 17 0,-17-17 15,-17 0-15,-1-1 0,-17 1 16,17-18-16,-53 18 16,54-18-16,-19-18 15,19 0-15,17 1 16</inkml:trace>
  <inkml:trace contextRef="#ctx0" brushRef="#br0" timeOffset="60718.4422">19562 8079 0,'0'0'16,"35"53"-16,-35-18 0,17 18 16,-17-18-16,0-17 15,18 17-15,0-17 0,-18-1 16,17 1-1,1-1-15,17-34 0</inkml:trace>
  <inkml:trace contextRef="#ctx0" brushRef="#br0" timeOffset="60862.6035">19597 7761 0,'0'0'16,"0"-18"-16,0 1 0,17-1 15,1 1-15,0 17 0,35-18 16,-36 36-16</inkml:trace>
  <inkml:trace contextRef="#ctx0" brushRef="#br0" timeOffset="61162.1093">19914 7938 0,'36'0'0,"-72"0"0,89 0 16,-35 0-16,0 0 16,-1 0-16,18 0 0,1 17 15,-1 1-15,0 17 16,-17-17 0,-18 17-16,-18-35 15,-17 35-15,17-17 16,-17 17-16,17-17 15,1 17-15,17-17 0,0-1 16,0 1-16,17 0 0,19-1 16,-1-17-1,18 0-15,-35 0 16,17 0-16,-18 0 16</inkml:trace>
  <inkml:trace contextRef="#ctx0" brushRef="#br0" timeOffset="61478.5783">20443 8149 0,'18'0'16,"-36"0"-16,54 0 0,-19 0 0,36-17 16,-17-1-16,17 0 15,-53 1-15,17-19 16,-17 19-16,-17-1 15,-1 0 1,-35 18-16,18 18 0,17 0 16,-17-1-16,17 19 15,18-1-15,0 18 16,35-18-16,54 18 16,-36-53-16,-1 18 15,19-18-15,35-18 16,-71 18-16,18-18 15,-53 1-15</inkml:trace>
  <inkml:trace contextRef="#ctx0" brushRef="#br0" timeOffset="62122.8112">22260 8026 0,'0'0'15,"0"-36"-15,0 19 0,-17-1 16,-1 18-16,18-17 0,-35 17 16,-1 0-1,1 17-15,0 18 16,17-17-16,18 17 0,0-17 15,0 0-15,36-1 16,-19 1-16,36 0 16,-18-18-16,1 0 0,17 0 15,-36-18 1,1 0-16,-18 1 16,0-19-16,-35 1 15,-1 0-15,-34 0 16,52 17-16,-17 18 0,0-18 15,17 18-15,36 0 16,17 18 0</inkml:trace>
  <inkml:trace contextRef="#ctx0" brushRef="#br0" timeOffset="62406.7446">22701 7567 0,'0'-88'16,"0"176"-16,-17-229 0,-1 88 0,-17-35 15,17 35-15,0 18 16,1 17-16,-1 0 0,1 18 16,17 18-16,-18 53 15,18-1-15,0 89 16,18-89-1,17 89-15,-18-88 16,54 52-16,-36-87 16,18 34-16,-35-35 15,17-17-15,-35 0 16</inkml:trace>
  <inkml:trace contextRef="#ctx0" brushRef="#br0" timeOffset="62545.6137">22525 7832 0,'0'0'16,"35"-18"-16,18 18 0,35-18 15,-35 18-15,53-17 16,-71 17-16,1 0 16,-1-18-16</inkml:trace>
  <inkml:trace contextRef="#ctx0" brushRef="#br2" timeOffset="69263.6496">24959 7267 0,'-18'-17'31,"1"-1"0,-19 18-31,1-18 16,-53 18-16,17 0 15,19 0-15,-19 0 0,-88 0 16,89 0-16,-1 0 16,-70 0-1,88 18-15,-35-18 16,70 18-16,-17-18 0,35 17 15,0 1 1,18 0 0,-18-1-1,0 1 1,17-1-16,-17 36 16,18-17-16,-18-1 15,18 0-15,-18 0 0,17 18 16,1-17-16,17 69 15,-35-34-15,35 35 16,-35-71-16,18 53 16,-18-52-16,18-1 15,-18-17-15,0-1 16,17-17-16,1 0 16,17-17-1,36-1-15,-36 18 16,71 0-16,17 0 15,-34 0-15,87 0 16,-88 0 0,106 0-16,-106 0 15,89-18-15,-107 1 16,54-1-16,-89 0 16,0 1-16,1-19 15,-54 1 1,0 18-16,-17-36 15,0 17-15,17 1 16,0-18-16,1 18 0,17-18 16,-35-88-16,35 70 15,-18-17-15,0-71 16,1 89-16,-19-18 16,1 52-16,17 19 15,1-19-15,-1 36 16,1 0-1,17 18 1,-18 0-16,0-1 16,1 1-1</inkml:trace>
  <inkml:trace contextRef="#ctx0" brushRef="#br2" timeOffset="69644.0392">25329 7056 0,'0'0'0,"-35"0"16,0 0-16,-36 17 15,36-17-15,-71 0 16,53 0-16,-17 18 16,-1-1-16,1-17 0,-36 53 15,71-35-15</inkml:trace>
  <inkml:trace contextRef="#ctx0" brushRef="#br2" timeOffset="71060.928">24130 7867 0,'0'0'0,"-18"-18"0,1 18 15,34 0 1,1 0-1,35 18 1,-18 0-16,71 35 16,-53-36-16,18 18 0,34 18 15,-34-35-15,17 17 16,-53-17 0,1-18-16,-36 18 15</inkml:trace>
  <inkml:trace contextRef="#ctx0" brushRef="#br2" timeOffset="71293.9601">24095 7549 0,'0'0'15,"17"18"1,54 35-1,-18 0-15,88 35 16,-70-35-16,70 35 16,-71-52-16,18-1 0,-35 0 15,53 18-15,-88-53 16,-1 18-16,1-18 16</inkml:trace>
  <inkml:trace contextRef="#ctx0" brushRef="#br2" timeOffset="71513.5447">24306 7444 0,'0'0'16,"53"35"-16,-17 0 0,69 36 15,-34-36-15,70 53 16,-70-35-16,70 35 15,-88-52 1,35 17-16,-53-36 16,0 1-16,-17-18 15</inkml:trace>
  <inkml:trace contextRef="#ctx0" brushRef="#br2" timeOffset="71706.0563">24642 7267 0,'17'18'0,"18"17"15,1 0-15,52 54 16,-35-36-16,53 35 16,-53-35-16,0 0 0,-18-1 15,35 19 1,-34-53-16,-19-1 15</inkml:trace>
  <inkml:trace contextRef="#ctx0" brushRef="#br2" timeOffset="71906.5036">24818 7250 0,'35'17'16,"-17"1"-16,52 52 15,-17-52-15,0 17 16,35 36 0,-52-53-16,-1 17 0,0-18 15,1 36-15</inkml:trace>
  <inkml:trace contextRef="#ctx0" brushRef="#br2" timeOffset="72079.14">25100 7091 0,'0'0'0,"18"35"15,35 36-15,-36-36 16,36 36 0,-17-36-16,16 18 15,-16-18-15,-19 0 16,1-35-16</inkml:trace>
  <inkml:trace contextRef="#ctx0" brushRef="#br0" timeOffset="78101.3664">18486 8749 0,'-18'0'0,"36"0"31,-1 0-15,1 0-16,-1 0 0,19 0 15,34 0-15,-17 0 16,71-18-16,-54 18 15,1 0-15,123-17 16,-71-1-16,160 0 16,-125 18-16,177-17 15,-158 17-15,193 0 16,-193 0-16,17 0 16,-18 0-16,18-18 15,18 18-15,229-18 16,-194 1-16,229-36 15,-229 18-15,229-18 16,-247 17-16,1 19 16,-1 17-16,194-18 0,-229 18 15,0 0-15,0 0 16,0 18-16,-35-18 0,18 17 16,105 1-16,-141 0 15,88-1-15,-158-17 16,-18 0-16,-71 0 15,-17 0-15,-18-17 0</inkml:trace>
  <inkml:trace contextRef="#ctx0" brushRef="#br0" timeOffset="78854.6047">19861 9260 0,'0'-17'15,"-35"-18"-15,17 17 16,-52-17-16,35 35 16,-36 0-1,36 17-15,-18 19 16,53-1-16,-18 18 15,36-36-15,17 54 16,0-53-16,36 34 16,-36-16-16,36-1 15,-54-17 1,-34-1-16,-1-17 16,-52 18-16,34 0 15,-34-1 1,52-17-16,1 0 0,17-35 15,35 17-15</inkml:trace>
  <inkml:trace contextRef="#ctx0" brushRef="#br0" timeOffset="78991.9651">20179 9454 0,'0'0'16,"18"18"-16,-18 53 15,0-18-15,0-18 0,0 35 16,0-34-16,17 17 15,1-36-15,17-34 16,-17-1-16</inkml:trace>
  <inkml:trace contextRef="#ctx0" brushRef="#br0" timeOffset="79113.9114">20108 9137 0,'0'0'15,"-17"0"-15,34 0 16,1 0 0</inkml:trace>
  <inkml:trace contextRef="#ctx0" brushRef="#br0" timeOffset="79385.634">20461 9349 0,'0'0'0,"18"17"0,17-17 16,-17 18-16,-1 0 15,1-18-15,0 35 16,-18-18-16,-18 19 16,0-19-16,-17 19 15,17-19-15,18 36 16,0-18-16,36 1 15,-1-19 1,0 1-16,53-18 16,-52 0-16,34 0 15</inkml:trace>
  <inkml:trace contextRef="#ctx0" brushRef="#br0" timeOffset="79654.1594">20973 9578 0,'0'0'15,"35"-18"-15,-17 1 0,17-1 16,-18 0-16,19 1 0,-1-19 16,-17 19-16,-18-1 15,-18 18-15,0 0 16,-17 0-16,0 53 15,0-35-15,35 17 16,0-17-16,0-1 0,35 1 16,-18 0-16,36-1 0,-17-17 15,70 0-15,-54 0 16</inkml:trace>
  <inkml:trace contextRef="#ctx0" brushRef="#br0" timeOffset="80253.8046">22472 9437 0,'-18'-18'15,"1"18"-15,-19-35 16,1 35-16,17 0 16,-34 0-16,34 0 15,-17 35 1,17-17-16,36 35 15,-18-36-15,35 1 0,35 17 16,-17-17-16,53-18 16,-53-18-16,18-17 15,-54 17 1,-17 1-16,0-19 0,0 19 16,-17-18-16,-54-36 15,36 53-15,0 1 16,-1-19-16,1 19 0,17 17 15,1-18-15,17 1 0,17 17 16,36 17 0,0-17-16</inkml:trace>
  <inkml:trace contextRef="#ctx0" brushRef="#br0" timeOffset="80481.9293">22772 8890 0,'0'0'16,"-18"-53"-16,1 18 0,-1 17 0,18 1 16,0 34-1,0 54-15,18-18 16,17 52 0,-18-34-16,36 53 15,-35-72-15,35 37 16,-35-54-16,17 18 15,-35-36-15</inkml:trace>
  <inkml:trace contextRef="#ctx0" brushRef="#br0" timeOffset="80610.1471">22772 9260 0,'0'0'15,"70"0"-15,-17 0 16,-17-17-16,69 17 15,-69 0-15,34 0 16,-52 0-16</inkml:trace>
  <inkml:trace contextRef="#ctx0" brushRef="#br1" timeOffset="86682.1778">24112 8908 0,'0'-18'16,"0"36"15,0 17-31,0 18 15,18 70-15,0-70 16,-18 106-16,0-88 16,17 52-16,1-52 15,-18-36-15,18 18 16,-18-36-16,17 19 16,1-36-16,-1 17 0,-17-34 0</inkml:trace>
  <inkml:trace contextRef="#ctx0" brushRef="#br1" timeOffset="87294.6831">24077 8837 0,'0'0'0,"18"0"16,35 0 0,0 18-1,-1-18-15,90 17 16,-54-17-16,0 0 0,0 0 16,124 0-16,-124 0 15,18-17-15,70 17 16,-17-18-1,-106 18-15,17 0 16,-52 18-16,0-1 16,-1 1-16,-17 0 15,-17-1-15,17 19 16,0-19-16,0 18 16,0 1-16,0-1 15,0 0-15,17 1 16,-17 17-16,0-1 0,18 72 15,0-54-15,-18-17 16,0 0-16,17-17 0,1 52 16,-18-53-16,0 36 15,0-54-15,-18 36 16,1-18-16,-19 1 16,19-36-16,-71 35 15,35-35-15,-88 18 16,35-18-16,-106 0 15,106 0 1,0 0-16,-17 0 16,17-18-16,0 18 0,36 0 15,17-18-15,17 18 0,1-17 16,35-1-16,0 0 0,18-17 16</inkml:trace>
  <inkml:trace contextRef="#ctx0" brushRef="#br1" timeOffset="87706.2475">24606 8890 0,'0'0'0,"0"-18"0,18 1 15,-36 17 1,-17 35 0,0 0-16,-36 53 15,36-35-15,0 0 0,-1-17 16,-17 52-16,18-71 16,17 36-16,18-35 15,18-18 1,17-18-16</inkml:trace>
  <inkml:trace contextRef="#ctx0" brushRef="#br1" timeOffset="87927.8367">24906 8890 0,'-18'18'16,"36"-36"-16,-53 53 0,-53 36 15,35-18-15,-71 70 16,71-35-16,-70 54 16,88-72-16,-18 18 15,35-52-15,0-19 16,36 1-16,-18-1 0,35-17 16,18-35-16</inkml:trace>
  <inkml:trace contextRef="#ctx0" brushRef="#br1" timeOffset="88139.8691">25083 9031 0,'0'0'15,"-89"88"-15,36-35 0,-17 0 16,-71 88-16,70-70 15,-52 52-15,70-70 16,0-18-16,35 1 16,-17 17-16,35-36 15</inkml:trace>
  <inkml:trace contextRef="#ctx0" brushRef="#br1" timeOffset="88349.9907">25224 9243 0,'-53'70'16,"106"-140"-16,-142 193 0,37-52 0,-19-18 16,0 17-16,-70 89 15,71-106-15,-18 53 16,70-89-16,0 19 15,36-19-15,0-34 16</inkml:trace>
  <inkml:trace contextRef="#ctx0" brushRef="#br1" timeOffset="88534.2215">25400 9437 0,'-53'70'15,"106"-140"-15,-141 193 0,-18-17 16,53-53-16,-53 71 16,71-89-16,17 18 15,1 0 1,34-53-16</inkml:trace>
  <inkml:trace contextRef="#ctx0" brushRef="#br1" timeOffset="88689.6363">25541 9648 0,'0'18'15,"0"0"-15,-53 35 16,36-18-16,-19 36 16,19-36-16,-19 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26:27.1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20461 12841 0,'-18'0'16,"36"0"15,0 0-15,-1 0-1,36 0-15,-35 0 16,0 0-16,52 0 16,1 0-1,-18 0-15,35 0 16,-35 0-16,0 0 0,0 0 15,-1 0-15,-16 0 16,17 18-16,0-18 0,52 17 16,-52-17-16,71 0 15,-54 0-15,89 0 16,-71 0 0,1 0-16,-1-17 0,88-1 15,-88 18-15,106 0 16,-105 0-16,16 0 15,1 0-15,88 0 16,-88 0-16,0 0 0,17 0 16,-17 18-16,123-18 15,-105 17-15,-18-17 0,17 0 16,-17 0-16,88 18 16,-106-18-16,71 0 15,-106 0-15,18 0 16,-19 18-16,-16-18 0,-1 0 15,0 0-15,-70 0 16,-18-18 0</inkml:trace>
  <inkml:trace contextRef="#ctx0" brushRef="#br0" timeOffset="12407.0363">24148 11606 0,'0'-17'0,"-18"17"16,-17 0 0,17 0-16,0 0 0,1 0 15,-1 0-15,-17 0 16,17 0-16,1 0 15,-54 0-15,53 0 16,-34-18-16,16 18 16,-17 0-16,0 0 0,-70-18 15,52 18-15,-52 0 16,52-17-16,1 17 16,-1 0-16,-35-18 15,53 18-15,18 0 0,-35 0 16,34 0-16,36 18 15,-17-18-15,-1 0 16,18 35-16,0-17 16,-18-1-1,18 1-15,0 0 0,0-1 16,18 19 0,-18 17-1,0-18-15,0 53 16,0-35-16,0 53 15,0-36-15,0-17 16,0 18-16,0 35 16,0-53-16,18 52 0,-1-69 15,-17-1-15,18 0 16,-18 0-16,0 18 16,0-35-16,0 17 0,0-17 15,0 0-15,18-1 16,-1-17-1,19 18 1,-19-18-16,18 17 0,1-17 16,-1 0-16,53 18 15,-35 0-15,18-1 16,-18 1-16,88 0 16,-53-1-16,0 1 0,0 0 15,18-18-15,123 17 16,-123-17-16,0 0 0,88-17 15,-106 17-15,18-18 16,-71 18-16,1-18 16,-1 18-16,0 0 15,-35-17-15,0-1 16,-17 18-16,-19-53 16,19 35-16,-19-34 15,1 16-15,0-17 0,-18-88 16,35 71-16,1-107 15,17 89 1,0 0-16,0 0 0,17-71 16,1 88-16,17-52 15,-35 70-15,18 0 16,0 18-16,-18 0 0,17-1 16,1-17-1,-1 53-15,-17-17 16,-17 17-1,-54 0-15,18 0 16,0 17-16,-105 1 16,87 0-16,-123 35 15,106-36-15,-18 1 16</inkml:trace>
  <inkml:trace contextRef="#ctx0" brushRef="#br0" timeOffset="31114.7277">23336 13776 0,'-35'18'15,"17"-1"-15,-17 36 16,17-18-16,-17 54 16,35-36-16,-17 35 15,17-35 1,0 35-16,0-53 15,35 0-15,-18-17 16,36-36-16,-17 1 16,52-54-16,-53 36 15,0-53 1,-17 52-16,-18-52 16,-18 53-16,-17-36 15,17 54-15,1-1 16,-1 1-16,1 17 0,-1 17 15,18 1 1</inkml:trace>
  <inkml:trace contextRef="#ctx0" brushRef="#br0" timeOffset="31281.1713">23777 14093 0,'18'18'0,"-36"-36"0,54 54 16,-19-36-1,1 17-15</inkml:trace>
  <inkml:trace contextRef="#ctx0" brushRef="#br0" timeOffset="31688.8555">24271 13741 0,'0'0'16,"0"35"-1,-18 36 1,1-19-16,-1 19 0,1 52 16,-1-70-16,18 0 15,0 0-15,18 0 0,-1-18 16,1 1-1,-1-19-15,19 1 0,-19 0 0,19-18 16,-1-36-16,0 19 16,-17-19-16,0 19 0,-18-54 15,-18 36-15,-35-18 16,18 35-16,-71 36 16,53 0-1</inkml:trace>
  <inkml:trace contextRef="#ctx0" brushRef="#br0" timeOffset="62229.5704">25665 12171 0,'17'0'15,"19"0"1,-1 0-16,18 0 16,-18 0-16,36 0 0,-19 17 15,19-17-15,52 0 16,-52 0-16,0 0 0,-18 0 16,-1 0-16,1 0 0,-17-17 15,17 17-15,-36-18 0,36 1 16,-53-1-1,-18 18 1</inkml:trace>
  <inkml:trace contextRef="#ctx0" brushRef="#br0" timeOffset="62641.5967">26264 11836 0,'-35'0'16,"0"17"-1,-53 19-15,35-1 16,-18-17-16,18 17 0,0 0 16,-70 18-16,70-18 15,18 1-15,-18-19 0,0 36 16,35-35-16,0 17 16,18-17-1,36 17-15,-1-17 16,0-1-16,18 1 0,0 0 15,18 17-15,70 0 16,-71-17-16,54 17 16,-71-17-16,-36-18 15</inkml:trace>
  <inkml:trace contextRef="#ctx0" brushRef="#br0" timeOffset="73764.7081">25506 14058 0,'17'0'31,"1"0"-31,0 0 16,17 18-16,0-18 16,71 17-16,-35-17 15,-1 0-15,1 0 0,88 0 16,-89 0-1,54 0-15,-89 0 16,0 0-16,0 0 0,-17 0 16,0-17-16,-1 17 0</inkml:trace>
  <inkml:trace contextRef="#ctx0" brushRef="#br0" timeOffset="76433.0588">25912 13794 0,'-36'17'15,"19"-17"-15,-36 36 16,35-19-16,-17 1 16,0-1-16,-18 1 15,17 0-15,-34 17 16,34-35-16,1 18 16,0-1-16,17 1 15,-17 0-15,17-18 0,18 17 0,0 1 16,0-1-1,18-17-15,17 18 16,1 0-16,16-1 16,-16 1-16,-1 0 15,0 17-15,36 18 16,-36-35-16,0 52 16,-17-52-16,0-1 0</inkml:trace>
  <inkml:trace contextRef="#ctx0" brushRef="#br0" timeOffset="83263.3941">23001 14799 0,'18'0'31,"52"35"-15,-17-35-16,88 18 16,-52 0-16,122-18 15,-87-18-15,158 0 16,-141 1-16,106-19 15,-159 19-15,0 17 16,18-18-16,-35 18 16,-71-18-16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45:49.3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15081 16104 0,'0'18'32,"18"35"-17,0-18-15,-18 18 16,35 71 0,-35-54-16,17 89 15,-17-89-15,18 54 16,0-71-16,-1-18 0,19 18 15,-1-53-15</inkml:trace>
  <inkml:trace contextRef="#ctx0" brushRef="#br0" timeOffset="426.5837">15840 16193 0,'0'0'0,"0"-36"16,-36 1-16,1 35 15,18 0-15,-19 0 0,1 0 16,0 18-16,-1 17 16,19 0-16,-18 53 15,35-35-15,0 18 16,17-36-16,36 0 15,-35-17-15,35-18 16,-18-18-16,-17-17 16,17 17-16,-18-17 0,1 0 15,0 0-15,-18-1 0,0 1 16,0 17-16,0 1 16,0 34-1,0 54 1,17-18-16,-17 53 15,0-53-15,0 17 16,18-17-16,0 53 16,-18-53-16,17 0 15,1-18-15,0 0 0,-1-17 16,1-18-16</inkml:trace>
  <inkml:trace contextRef="#ctx0" brushRef="#br0" timeOffset="650.1541">16210 16422 0,'18'35'16,"-36"-70"-16,71 88 0,-35-36 15,17 19-15,0-19 0,36 54 16,-54-54-1,36 19-15,-35-19 16,0 1-16,-1 0 0,-17-1 16</inkml:trace>
  <inkml:trace contextRef="#ctx0" brushRef="#br0" timeOffset="832.4438">16492 16457 0,'-35'53'16,"17"-18"-16,-34 36 15,34-18-15,-17 35 16,35-53-16,0-17 0,0 17 16,17 18-1</inkml:trace>
  <inkml:trace contextRef="#ctx0" brushRef="#br0" timeOffset="1100.4568">16810 16175 0,'-18'53'0,"18"-18"16,0 18-16,18 88 15,-18-70-15,0 17 0,18-18 16,-1 54-16,1-71 16,-1-18-16,19 36 15,-19-54 1</inkml:trace>
  <inkml:trace contextRef="#ctx0" brushRef="#br0" timeOffset="1585.3164">17410 16298 0,'-36'-35'16,"19"35"-16,-19-18 15,19 18-15,-36-17 16,35 34-16,-17 1 16,35 0-16,0 35 15,0-18 1,18 35-16,-1-34 15,18 17-15,1-36 16,17 1 0,-18-18-16,18-18 15,-35 1-15,-1-1 0,1-17 16,-18 17-16,17-52 16,-17 52-16,-17-17 15,17 17-15,0 36 16,0 52-1,17-17 1,1 53-16,0-53 16,17 53-16,-17-71 15,-1 18-15,19 35 16,-19-17 0,-17 17-1,-17-71-15</inkml:trace>
  <inkml:trace contextRef="#ctx0" brushRef="#br1" timeOffset="14925.432">20884 9596 0,'18'0'79,"-18"17"-1,0 1-63,0-1 1,18 1 0,-1-18-1,1 0-15,0 0 16,-18-18-16,0 1 15,0-1 1,0 1 0,-18-1-1,0 0-15,1 18 16,-1 18-16,0 0 16,18-1-1,0 1-15,0-1 0,0 1 16,18-18-1,0 0 1,17 0-16,-17-18 31,-18 1-31,0-1 0,0 1 32,-18 17-32,18-18 0,-18 18 15,1 0-15,-1 0 16,18 18-16,-18-1 15,18 1 1,0-1 0,18 1-16,0 0 15,-1-18 1,1-18-16,-18 0 16,0 1-1,0-1 1,-18 18-16,1-17 15,-1 34 1,0 1-16,1-18 16,17 17-1,0 1-15,0 0 16,17-18 0,1 0-1,-18 17-15,0-34 31,0-1-15,0 0 0,-18 18-16,1 0 15,-1 18-15,18 0 16,0-1 0,0 1-1,18-18 1,-1 0-1,1-18 1,-18 1-16,0-1 16,18 18-1,-18-18 1,-18 18-16,0 0 16,1 18-1,17 0 1,17-1-1,1-17 17</inkml:trace>
  <inkml:trace contextRef="#ctx0" brushRef="#br2" timeOffset="26943.4606">12806 10248 0,'-18'18'469,"18"-1"-454,0 1 1,0 0-16,18-18 16,-18 17-1,17-17-15,1 0 16,0-17-1,-18-1 1,17 18-16,-17-18 0,0 1 16,0-1-1,-17 1-15,-1 17 16,0 0 0,1 0-1,-1 17 1,18 1-16,0-1 15,0 1-15,0 0 16,18-18 0,-1 0-1,1 0 1,-18-18-16,0 0 16,0 1-1,-18 17 1,18-18-16,-17 18 15,-1 0-15,1 18 16,17-1 0,0 1-1,0 0 1,17-18-16,-17 17 16,35-17-1,-35-17-15,18 17 16,-18-18-16,0 0 15,0 1 1,-18 17-16,1-18 16,-1 18-16,1 0 15,17 18-15,-18-18 16,18 17 0,0 1-16,18 0 15,-1-18 1,1 0-16,-1 0 15,1 0 1,-18-18 31,-18 0-31,1 1-16,-1 17 15,18 17 1,0 1-1,0 0 1,18-18 0,-1 0-1,1-36 1,-18 19-16,-18 17 16</inkml:trace>
  <inkml:trace contextRef="#ctx0" brushRef="#br1" timeOffset="44365.7786">20708 9543 0,'-18'0'125,"1"0"-110,-1 0 1,1 0-1,-1 0-15,0 0 16,-17 0-16,0 0 16,17 0-16,0 0 0,-17 0 15,17 0-15,-17-18 16,18 18-16,-19 0 16,19 0-16,-1-18 0,-35 18 15,35 0-15,-17 0 16,18 0-16,-1 0 15,0 0-15,18 18 0,-17-18 16,-1 0 0,0 0-16,1 0 15,-1 0-15,0 18 16,1-18 0,17 17 109,0 19-110,0-19-15,0 1 0,0 17 16,0-17-16,0 17 15,0-17-15,0 17 0,0-17 16,0 35 0,17-18-16,-17 0 15,0 0-15,0-17 16,0 0-16,0-1 16,0 1-16,18-18 15,-18 18-15,18-18 16,-18 17-1,17-17 1,-17 18-16,18-1 16,0-17-1,-1 0 1,1 0 0,0 0-16,-1 0 15,1 0-15,17-17 16,0-1-16,1 18 15,-19-17-15,1 17 0,17-18 16,0 18-16,1 0 16,-1 0-1,0 18-15,1-1 16,-19-17-16,1 0 0,0 0 16,-1 18-16,1-18 15,-1 0-15,-17-18 63,0 1-48,0-1-15,0 0 16,0 1-16,0-1 0,0-17 16,0 17-1,-17 0-15,17-17 16,0 0-16,0-18 15,-18 18 1,18-1-16,0 19 0,0-1 16,0-17-16,0 17 15,0 1-15,0-19 16,0 19-16,0-1 16,-17 18-1,17-18-15,-18 1 16,0 17-16,1 0 15</inkml:trace>
  <inkml:trace contextRef="#ctx0" brushRef="#br1" timeOffset="48126.113">21414 9472 0,'-18'18'15,"0"-1"1,1-17-16,-1 0 16,0 0-16,-17-17 31,18-1-31,-19 18 16,1-18-16,0 18 0,17 0 15,-53 0 1,36 0-16,0 0 0,17 18 15,-17-18-15,0 0 0,-36 18 16,54-18-16,-19 0 16,19 0-16,-1 0 15,18 17 32,0 1-31,-18-18-16,1 53 15,-1-35-15,18-1 16,0 36-16,-18-18 16,18 1-16,0-19 15,0 19-15,0 34 16,0-35-16,-17 1 0,17-1 16,0 0-16,0 18 15,0-35-15,0-1 0,17 1 16,-17 0-16,0-1 15,18-17-15,0 0 16,-1 18-16,36-18 16,-17 0-16,34 0 15,-35 0-15,54 18 16,-54-18-16,18 0 16,-18 0-16,18 0 0,-18 0 15,1-18-15,16 0 16,-16 1-16,-19-19 15,1 19-15,0-1 0,-1-17 16,1 0-16,-18-18 16,0 35-16,0-35 15,0 18-15,-18-18 16,18 18-16,-17-18 16,17 17-16,-18 1 15,0 0-15,18 17 16,-17 18-1,17 18-15,-18-18 16</inkml:trace>
  <inkml:trace contextRef="#ctx0" brushRef="#br1" timeOffset="49138.0392">20761 8943 0,'0'-18'31,"-18"18"-31,18-17 15,-17 17-15,-1-18 16,-17 0-16,0 1 16,-1 17-16,-34-18 15,34 36-15,-17-18 16,1 17-16,16 1 0,-17-18 0,0 18 16,-35-1-1,53 1-15,-36 0 16,54-18-16,-1 0 15,1 0 1,34 0 0,1 17-1,-1 1 1,-17 17-16,0 0 16,-17 18-16,-1 18 15,18-36-15,0 0 16,18 18-1,-1-17-15,1-19 0,0 1 16,35 17-16,-18-35 16,35 18-16,-52-18 15,35 17-15,0-17 16,-18 18 0,0-18-16,18 0 15,-17-18-15,-1 1 16,-17 17-16,17-18 15,-17 1-15,-1-1 0,1-17 16,-1 17-16,1-17 16,-18 17-16,18-17 15,-18 0-15,17 17 16,-17-17-16,0-18 16,-17 17-16,-1-34 15,0 52-15,-17-35 16,18 36-1,-19-19-15,19 36 16</inkml:trace>
  <inkml:trace contextRef="#ctx0" brushRef="#br2" timeOffset="58575.7463">13353 10107 0,'-18'0'109,"0"-18"-93,1 18-1,-1 0 1,0 0-16,1 0 15,-18-17 1,17 17-16,-17-18 16,17 18-1,-17 0-15,-1 0 16,19 0-16,-1 0 0,1 0 16,-19 0-1,-17 0-15,36 0 0,-1 0 16,0 18-1,-17-18-15,17 17 16,-17-17-16,18 0 16,-1 0-16,18 18 15,-18-18-15,1 0 0,-1 0 16,0 0 0,1 0 15,-1 0 0,0 0 32,36 0 15,-18 18-78,0-1 15,0 19 1,18-19-16,-18 19 16,0-1-16,0 0 15,0 0-15,0-17 0,0 35 16,17 0-1,-17-35-15,0-1 0,0 18 16,0-17 0,0 0-16,0-1 15,0 1-15,0 0 16,0-1 0,18-17 46,0 0-31,-1 0-31,1 0 16,0-17 0,17 17-16,-18 0 15,1 17-15,35-17 16,-35 0-16,17 18 0,18-18 15,-35 0-15,17 18 16,0-18-16,-17 0 16,35 0-16,-36 0 15,1 0-15,0 0 0,-1 0 16,1 0 0,-1 0-16,-17-18 15,0 0 79,18 18-63,-36-17 0,18-1 1,0 0-17,0 1-15,0-19 16,0 19-16,0-36 16,0 18-16,0-36 15,0 36-15,0-36 16,18 1-1,-18 52-15,0-17 16,0-1-16,18 19 16,-18-1-1,0 1-15,-18 17 16,18 17 0,-18 1-1</inkml:trace>
  <inkml:trace contextRef="#ctx0" brushRef="#br2" timeOffset="66193.9561">12647 9472 0,'-18'0'110,"1"18"-110,-1-18 15,-17 0 1,0 17-16,17-17 0,-53 18 16,36-18-16,-35 0 15,17 0-15,17 0 16,-17 0-16,36 0 16,-18 0-16,17 0 15,0 0-15,-17 0 16,17-18-16,1 18 0,-1 0 15,0 0 1,1 0 0,34 0 46,-17 18-46,0 0-16,0-1 15,0 19-15,0-19 16,0 36 0,0-18-16,0-17 0,0 17 15,0 1-15,0-19 16,0 19-16,0-1 0,0-18 0,0 1 16,0 17-16,0-17 15,0 0 1,18-18 31,0 0-32,-1 0-15,1 17 16,0-17-16,17 0 16,-17 18-16,34-18 15,-34 18-15,35-18 16,-35 17-16,52-17 15,-52 0-15,52 0 16,-52-17-16,0 17 16,35 0-16,0 0 15,-36 0-15,1-18 16,-1 0 0,1 1-16,-18-19 0,0 19 15,0-19-15,0-16 16,0 16-16,0 1 15,0 17-15,-18-17 0,1-36 16,-1 36-16,18 0 16,-17 17-16,17 1 0,-18-1 15,18 0 1,0 36 0</inkml:trace>
  <inkml:trace contextRef="#ctx0" brushRef="#br2" timeOffset="67089.0364">12577 10107 0,'0'0'0,"17"-18"15,-17 1 1,-17-1 15,-1 18-31,-17 0 16,17 0-16,-35 0 16,18 0-16,-18 0 15,18 0-15,-54 0 16,36 0-16,18 0 0,-18 0 15,18 0-15,0 0 0,-18 0 16,35 18 0,1-18-16,17 17 31,0 1-15,0 0-1,0-1-15,0 1 16,0 0-16,0 17 0,0 18 15,0 0 1,0-18-16,0 0 0,17 36 16,-17-36-16,18 18 15,-18-35-15,35 17 16,-17-17-16,-1 17 16,-17-17-16,18-1 15,0-17 1,-1 0-16,19 0 15,-19-17-15,1 17 16,-1 0-16,19 0 0,-19 17 16,54-17-1,-36 18-15,1-18 0,52 0 16,-53 0-16,0 0 16,1-18-16,-1 1 15,0 17-15,-35-18 0,35-17 16,-17-18-1,-18 17-15,18 1 16,-18-18-16,-18 18 16,18 17-16,-18-35 15,18 18-15,0 17 0,0-17 16,-17 18-16,17-1 0,0-17 16,0 17-1,-18 18-15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48:03.5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27040 6703 0,'18'0'0,"-18"-18"16,18 18-16,-1 18 15,-17-1-15,36 36 16,-36 0-16,35 53 16,-35-35-1,18 70-15,-18-53 16,0 35-16,17-52 15,1 17 1,-18-53-16,17 36 0,-17-53 16,0 17-1,-17-35 1,-1-18 0,1 1-16,-1-36 15,0 17-15,-17-34 16</inkml:trace>
  <inkml:trace contextRef="#ctx0" brushRef="#br0" timeOffset="322.6566">27040 6844 0,'0'0'15,"18"-53"-15,0 35 0,17-52 16,-17 52-16,17-52 15,0 34 1,18 1-16,-18 17 0,1 18 16,52 0-1,-53 36-15,36 17 16,-54 0-16,19 35 16,-19-53-16,-34 53 15,17-53-15,-53 36 16,35-53-16,-17-1 15,-36 19-15,18-36 16,18 17-16,-18-17 16,35 0-16,1 0 15,34-17 1</inkml:trace>
  <inkml:trace contextRef="#ctx0" brushRef="#br0" timeOffset="1018.0598">27940 6950 0,'-18'-18'16,"1"18"-1,-1-18 1,0 18-16,1 18 15,-1 0-15,1 17 16,-1 0 0,18-17-16,0 17 15,0-17-15,18-1 0,-18 1 0,52 17 16,-34-17-16,53-18 16,-36 0-16,18 0 15,-18-18 1,-17 18-16,-1 0 0,-17-17 15</inkml:trace>
  <inkml:trace contextRef="#ctx0" brushRef="#br1" timeOffset="68608.7471">17304 8537 0,'-18'0'15,"36"0"17,-1 0-17,19 0 1,-19 0-16,19 18 15,34 0 1,-17-18-16,-18 17 0,18-17 16,0 0-16,0 18 0,-18-18 15,54 0-15,-54 0 16,0 0-16,0 0 16,-17 0-16,0 0 0,-1 0 15</inkml:trace>
  <inkml:trace contextRef="#ctx0" brushRef="#br1" timeOffset="69498.7259">18344 10813 0,'0'0'0,"-17"0"16,17 17 31,35-17-32,-35 18 1,35-18-16,-17 0 0,53 0 16,-19 0-16,54 0 15,-53 0-15,53 0 16,-53 0-16,-18 0 16,18 0-16,-18 18 0,18-18 15,-35 0-15,0 0 16</inkml:trace>
  <inkml:trace contextRef="#ctx0" brushRef="#br1" timeOffset="70478.6685">22348 11536 0,'-17'0'16,"17"17"-1,17-17 1,19 18 0,-1-18-16,0 18 0,1-18 15,52 0-15,-35 0 16,17 0-16,-17 0 0,0 0 15,71 0-15,-89 0 16,0 17-16,0-17 0,36 0 16,-36 0-1,-17 0-15,0 0 16,-36 0 0,0 0-16</inkml:trace>
  <inkml:trace contextRef="#ctx0" brushRef="#br1" timeOffset="71406.5499">14499 12012 0,'-17'0'15,"34"0"1,1 0-1,-1 0-15,36 0 16,0 0-16,35-18 16,-17 18-16,-18 0 15,18-17-15,-19 17 16,90 0-16,-90 0 16,1 0-16,0 0 0,18 0 15,-18 0 1,-36 0-16,1 0 15,-36 0 1,1 0 0</inkml:trace>
  <inkml:trace contextRef="#ctx0" brushRef="#br1" timeOffset="72568.3203">11271 8837 0,'18'0'31,"0"0"-15,-1-18-16,1 18 15,-1 0-15,19 0 0,-19 0 16,36 18 0,-17-18-16,34 0 15,-17 0-15,0 0 0,0 0 16,0 0-16,70 0 15,1 0-15,-54 0 16,18 0 0,-52 0-16,-19 0 0,19 0 0,-19 0 15,19 0 1</inkml:trace>
  <inkml:trace contextRef="#ctx0" brushRef="#br1" timeOffset="82189.7727">27040 7638 0,'-17'0'16,"-1"0"0,36 0-1,17 0 1,0 0-16,89 0 16,-54 0-16,124 0 15,-88 0-15,0 0 16,18-18-16,-19 18 0,1-18 15,0 18-15,70 18 16,-123-18-16,53 35 16,-88-35-16,-1 18 15,1-18-15</inkml:trace>
  <inkml:trace contextRef="#ctx0" brushRef="#br1" timeOffset="90097.272">19068 10195 0,'-18'0'140,"0"0"-124,1 18 0,-19-18-16,19 0 0,-1 0 15,1 0-15,-36-18 16,35 18-16,-17 0 15,17 0-15,-17 0 16,17 0-16,1 0 0,-19 0 16,1 0-16,0 0 15,-18 0 1,35 0-16,-17 0 0,0 0 16,-18 0-1,35 0-15,0 18 0,1-18 16,-1 0-1,0 0-15,1 0 0,-1 0 16,1 0-16,-19 0 16,19 0-16,-1 0 0,0 0 15,-35 0 1,36 0-16,-1 0 16,1 0-16,17-18 15,-18 18 16,0 0 1,18 18-17,0 17 1,0-17 0,18-18-16,-18 35 15,0-17-15,18-1 16,-18 1-16,0 35 15,0-18-15,0 1 0,0 34 16,0-52-16,0 17 16,0 18-1,0-35-15,0 17 0,0-18 0,0 1 16,0 17-16,17 1 16,-17-19-16,18 1 15,-1-18-15,1 0 16,0 0-16,-1 0 15,19-18-15,-19 18 16,19 18 0,-19-18-16,1 0 0,17 18 15,-17-1 1,35-17-16,-18 18 16,18-18-16,-18 0 15,0 0-15,1 0 0,-1 0 16,53 0-1,-53 0-15,1 0 0,-1 0 16,0 0-16,36 0 16,-36-18-16,-17 18 0,17 0 15,0-17-15,1 17 16,-19 0-16,1 0 16,-1 0-1,1 0 1,0 0-1,-1 0 1,-17-18 0,0 0-1,0 1 1,-17-1-16,17-35 16,0 35-16,0 1 0,-18-54 15,18 54 1,0-19-16,0 1 0,0 0 15,0 0-15,0-36 16,0 36-16,0 17 0,0-17 16,0 17-16,0 0 15,0 1 1,0-1 0,18 1-1,-1-1-15,-17 0 16,-17 18 15,-36-17-15,35 17-16,-17 0 15,-36 0-15,36 17 16,0-17-16,17 18 0,-17 0 16,-18 17-1</inkml:trace>
  <inkml:trace contextRef="#ctx0" brushRef="#br1" timeOffset="107542.9334">23178 8678 0,'17'-17'16,"1"-1"-1,-1 0-15,19 1 16,-19-18-16,19-1 0,17 1 16,52-53-16,-34 35 15,-1-18-15,19 1 16,-1-1-16,0 1 0,106-71 16,-106 88-16,-17 0 15,-18 17-15,0-17 16,-36 36-16,-34 17 15,-36 35 1,17-17 0,1-1-16</inkml:trace>
  <inkml:trace contextRef="#ctx0" brushRef="#br1" timeOffset="108020.1389">23319 8255 0,'0'0'16,"0"-18"-16,17 18 0,1 0 16,-18 18-1,0 17 1,0-17-16,-18 17 0,1 0 15,-1 1-15,0-1 0,1 18 16,17-18-16,-18-17 16,18 0-16,18-1 15,-1-17 1,19 0-16,17-17 16,-18 17-16,-18 0 0,19 0 15,17 0 1,-18 17-16,0 1 15,0-18-15,1 17 16</inkml:trace>
  <inkml:trace contextRef="#ctx0" brushRef="#br1" timeOffset="127623.7361">12171 8184 0,'0'-17'0,"-18"17"78,1 0-47,-1 0-31,18-18 16,-18 18-16,1 0 15,-1 0-15,0 0 0,-17 0 16,17 0-16,-34 0 16,16 0-16,-17-17 15,18 17-15,0 0 16,17 0-16,-52 0 15,34 0-15,19 0 16,-19 0-16,1 0 0,-35-18 16,34 18-16,19 0 15,-19 0-15,1 0 0,-18 18 16,18-18-16,17 0 16,-52 17-16,52 1 15,-35-18 1,36 0-16,-1 17 0,0-17 15,1 0-15,-1 0 16,18 18-16,0 0 31,0-1-15,18 1-16,-18 17 16,0-17-1,0 0-15,0-1 0,0 18 16,17 1-16,-17-19 15,0 1-15,18 35 16,-18-35-16,0-1 16,0 1-16,0 0 0,18 17 15,-18-18 1,17 1-16,-17 0 16,18-18-1,-1 17-15,1-17 16,0 36-1,-18-19-15,17 1 16,-17 0-16,18-1 16,0-17-16,-1 18 15,1-1-15,0 1 16,-1-18 0,1 0-16,35 18 15,-36-18-15,19 0 0,-19 0 16,19 0-16,16 17 15,-16-17-15,-1 0 16,0 0-16,1 0 0,34 0 16,-17 0-16,-18 0 15,54-17-15,-54 17 16,35 0 0,-34 0-16,17 0 15,-18 17-15,35-17 16,-17-17-16,-17 17 15,-19 0-15,19-18 16,-19 0-16,-17 36 47,0-36-31,-17 1-1,17-1 1,0-35-1,0 36-15,0-19 0,-18-17 16,18 18-16,0 0 16,-18 0-16,18-1 0,0-34 15,0 52-15,0-17 16,0 17-16,0 1 0,0-1 16,18-17-1,-18 17-15,0 0 31,-18 18-15,1 0 0,-19-17-1,19 17-15,-19 0 16,1 0-16,17-18 0,-17 18 0,0 0 16,0-18-16,-36 1 15,53 17-15,1 0 16,-18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51:17.2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4128 2469 0,'0'-17'47,"17"17"-47,1 0 0,-1 0 16,1 0-16,17 0 15,-17 0-15,17 0 16,-17 0-16,17 0 0,18 0 16,53 0-1,-53 0-15,17 0 16,1 0-16,0 0 0,17 0 0,18 0 16,-1 0-16,125 0 15,-107 0-15,18 0 16,-17 0-16,17 0 0,88 0 15,-123 0-15,17 0 16,-34 0-16,16 0 0,90 0 16,-107 0-16,0 0 15,-35 17-15,0-17 0,-18 18 16,18 0 0,-53-1-16,18 19 15,-36-36-15,0 17 16</inkml:trace>
  <inkml:trace contextRef="#ctx0" brushRef="#br0" timeOffset="4715.5392">8061 2364 0,'18'0'31,"17"0"-15,0 0-16,-17 0 0,17 0 15,0 0-15,1 0 16,34 0-16,-17 0 16,71-18-16,-71 18 15,105-35-15,-87 35 16,-1 0-16,19-18 15,-1 18-15,71 0 16,-54 0-16,72 0 16,-71 0-16,105 18 15,-87-18-15,-18 0 16,17 0-16,0-18 0,142 18 16,-124-18-16,124 18 15,-124-17-15,123 17 16,-122 0-16,-1 0 15,159 0 1,-159-18-16,17 18 0,1 0 0,0-17 16,17 17-16,-17-18 0,176 18 15,-176-18 1,194 18-16,-195 0 16,178 0-1,-178 0-15,19 0 0,140 18 16,1-18-1,-160 0-15,1 0 0,-18 0 16,-17 0-16,123-18 16,-141 18-16,70-17 15,-105-1-15,-19 18 0,-34-18 16,0 18-16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53:26.1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5486 15240 0,'-18'0'16,"0"0"-16,1 0 15,34 0 32,1 18-31,17-1-16,18-17 15,0 0-15,71 18 16,-54-36-16,18 18 16,18-17-16,124-1 15,-107 18-15,0-18 16,19 18-16,-1-17 0,159-1 16,-142 18-16,-17-18 15,18 1-15,-35 17 0,-1-18 16,-17 18-16,0 0 15,-36 0-15,1 0 16,-18 0-16,-18 0 0,18 18 16,-35-1-1,-36-17-15</inkml:trace>
  <inkml:trace contextRef="#ctx0" brushRef="#br0" timeOffset="9393.5363">28628 2928 0,'0'18'15,"18"-18"1,34 17 0,-16-17-16,87 0 15,-70 0-15,18-17 16,17 17-16,-18-18 0,1 18 0,0-18 16,87-17-1,-87 35-15,35-35 16,-53 0-16,35-1 15,-53 19-15,-17 17 0,-1-18 16,1 18-16,-36 0 47,1 0-47</inkml:trace>
  <inkml:trace contextRef="#ctx0" brushRef="#br0" timeOffset="9883.2503">28804 2699 0,'18'-18'16,"0"18"15,-36 0-15,-17 18 0,17 17-16,-35 0 15,35-17-15,-17 17 16,18-35-16,17 18 15,17 0-15,1-1 16,52 1-16,-17-1 0,53 19 16,-53-36-1,0 17-15,0 1 0,-18 0 16,-17-18-16</inkml:trace>
  <inkml:trace contextRef="#ctx0" brushRef="#br0" timeOffset="11601.3288">28434 3687 0,'0'0'0,"0"-18"16,0 0 0,35 18-1,18 0-15,-35 0 16,17 0-16,-17 18 16,17-18-16,18 35 15,-36 0-15,19 18 16,-19 0-16,-17 35 15,18-17-15,-18 70 16,0-70-16,-18 123 16,18-106-16,0 88 15,0-87-15,0 69 16,-17-70-16,17 71 16,17-88-16,1 52 15,17-70-15,18 35 16,-17-70-1,34 35-15,-35-18 16,18-17-16,-17-18 16,-1 17-1,-35-34 1,-35-1 0,-1 18-16,-17-35 15,36 35-15,-1-18 16,-17 18-16,17 0 15,18 18 1,0 0 0,0-1-16,18 1 0,-18 35 15,17-36-15,1 19 16,-18-19-16,18 19 16,-18-19-16,-18 36 15,18-35 1,0-1-16,-18 36 15,18-35-15,-17 17 0,17 18 16,0-18-16,-18 36 16,36-53-16,-18 17 15,17 18 1,-17-18-16,18 18 16,-18-18-16,0 1 0,18 52 15,-18-53-15,0 71 16,0-71-16,0 53 15,17-52 1,-17 17-16,0 35 16,0-35-16,0 17 15,18-17-15,-18-18 0,0 54 16,0-54-16,0 0 16,18 0-16,-18 1 0,17-1 15,1 36 1,0-1-16,-18-35 15,0 18-15,17 18 16,-17-54-16,0 19 16,0-1-1,-17-35-15,17 18 0,-36-18 16,19 17-16,-1-17 16,0 0-16,-35 18 15,36-18-15,-18 0 0,-18 0 16,17 0-16,1 0 15,-71 18 1,71 17-16,-36 0 16,54 0-16</inkml:trace>
  <inkml:trace contextRef="#ctx0" brushRef="#br0" timeOffset="14171.3408">31838 5115 0,'0'0'16,"-17"-35"-16,-1 17 0,0 18 15,1-17-15,-1-1 0,-35 18 16,35 0-16,-17 35 15,35-17-15,-17 35 16,17-18-16,0 18 16,17-18-16,18 18 15,1-17-15,-1-1 16,0-17-16,18 17 16,18 0-16,-36-35 15,36 0-15</inkml:trace>
  <inkml:trace contextRef="#ctx0" brushRef="#br0" timeOffset="14333.0304">32244 5309 0,'0'0'0,"0"18"0,0 0 0,0-1 15,18 36 1,-18-35-16,17 35 15,1-36-15,-1 36 16</inkml:trace>
  <inkml:trace contextRef="#ctx0" brushRef="#br0" timeOffset="14760.7915">31891 5980 0,'-35'0'16,"70"0"-16,-88 0 0,36 17 15,-1-17-15,18 18 16,0 17-16,0 0 15,35 18 1,-17-17-16,-1-19 0,36 19 16,18-1-1,-53-18-15,17-17 16,-17 0-16,-1 0 0</inkml:trace>
  <inkml:trace contextRef="#ctx0" brushRef="#br0" timeOffset="15033.7388">32332 6085 0,'0'0'16,"35"0"-16,-17 0 0,0 0 15,-18 18-15,0 0 16,-18 17-1,0 0-15,18-17 16,0 0-16,0-1 16,0 1-16,18-1 15,-18 1-15,35-18 16,-17 18-16,0-18 16,-1 0-16,1 0 0</inkml:trace>
  <inkml:trace contextRef="#ctx0" brushRef="#br0" timeOffset="15538.9631">32138 6756 0,'0'0'15,"18"-18"-15,-18 0 0,-18 18 0,0 0 16,1 0-1,-1 0-15,-17 36 16,0-19-16,17 19 16,0-1-16,18 18 15,0-36-15,36 36 16,-19-35-16,36 0 16,-18-1-16,18-17 15</inkml:trace>
  <inkml:trace contextRef="#ctx0" brushRef="#br0" timeOffset="15894.9918">32420 6826 0,'0'0'0,"18"0"16,0 0-1,-1 0-15,-17 18 32,0 17-32,0-17 15,0 17-15,0-17 0,0-1 16,18 19 0,-1-19-16,1 1 0,35 0 15,-35-1-15,17 1 16,-17-18-1,-36 35-15,0-17 16,1-18-16,-36 35 16,17-17-16,1-1 15,18-17-15,-1 18 16,0-18-16,-17 0 16</inkml:trace>
  <inkml:trace contextRef="#ctx0" brushRef="#br0" timeOffset="19654.6814">32491 4710 0,'17'0'16,"-34"0"15,-1 0 0,-35 0-31,18 0 16,0 0-16,-18 0 0,-18 0 16,18 17-16,-17-17 0,-71 0 15,70 18-15,-52-18 16,70-18-16,-35 18 15,70 0 1,-17-17-16,52 34 31,-17 1-15,0 0 0,0-1-1,0 1-15,-17-1 16,17 1-16,-18 0 0,18 52 15,0-34-15,0 34 16,0-35-16,0 18 16,18 71-16,-1-54 15,-17 1-15,18 17 16,-18 0-16,18 18 0,-18 0 0,35 88 16,-35-106-16,0 71 15,0-71-15,0 71 16,-18-106-1,18 88-15,0-88 16,0 0-16,18 53 16,-18-71-16,0 0 0,17 36 15,-17-54-15,18 19 16,-18-19 0,18-17-16,-1 0 0,1 18 15,-18-1 1,18-17-16,-1 18 15,1-18-15,0 18 0,34-1 16,-16-17-16,52 36 16,-35-19-16,0-17 15,0 18-15,88 17 16,-71-35-16,1 18 16,-1-18-16,1 0 0,0 18 0,-1-18 15,1 0-15,-18 17 0,35 1 16,-53-18-1,0 17-15,-17-17 16,0 18 0,-1-18-16,1-18 0,0 1 15,-18-18 1,0 17 0,0-35-16,0 18 15,-18-54-15,18 19 16,-18-106-16,18 87 15,-17-122-15,17 87 16,0 18-16,0-105 16,0 105-16,0-18 15,-18 19-15,18-19 0,0 18 16,-18-17-16,18 17 0,0 0 16,0 0-16,0 36 0,18-54 15,-18 71-15,-18-17 16,18 52-1,-17 1-15,17-1 0,-18 0 16,0 1-16,1 17 16,-18 0-1,17 0 1,-17 0-16,-18 0 16,17 0-16,1 0 15</inkml:trace>
  <inkml:trace contextRef="#ctx0" brushRef="#br0" timeOffset="37156.5153">24430 9790 0,'18'0'62,"-1"0"-46,1 0 0,-1 0-16,1 0 15,0 0 1,35 0-16,-36 0 15,54 0-15,-18 0 16,35-18-16,-53 18 16,18 0-16,-18-18 15,18 18-15,36 0 16,-37 18-16,37-18 16,-36 18-16,52-1 15,-52-17-15,18 0 16,-18 18-16,17-18 0,71 0 15,-52 0-15,69 0 16,-69 0-16,-1 0 16,71 0-16,-71 0 15,88 0-15,-70 0 16,-18 0-16,18 0 0,0-18 16,17 18-16,-17 0 15,88 0-15,-123 0 16,17 0-16,71 0 15,-89-17-15,-17 17 16,18 0-16,34 0 0,-69 0 16,17 0-16,-18 0 15,0 17 1,-17-17-16,-36 0 16</inkml:trace>
  <inkml:trace contextRef="#ctx0" brushRef="#br0" timeOffset="66630.3124">28046 3510 0,'17'0'62,"-34"0"-46,17-17-1,-18 17-15,1 0 16,-1 0-16,-17-18 16,17 18-1,0 0-15,-17 0 0,17 0 16,-17 0-16,0 0 0,-36 0 15,18 0-15,-52 0 16,69 0-16,-17 0 16,0 0-16,1 0 0,-54-18 15,53 1 1,-35-1-16,35 0 16,-18 18-16,54 0 15,-19 0-15,19 0 0,-36 0 16,35 0-16,-35 0 15,35 0 1,1 0-16,-1 0 16,1 0-16,-1 0 0,0 18 15,1 0-15,-1-1 16,0 1 0,1 0-16,17-1 0,-18 18 15,0-17-15,18 35 16,-17-18-16,17 18 15,0-18-15,0 1 16,0 52 0,0 0-16,0-35 15,0 18-15,0 34 16,0-52-16,0 71 16,-18-71-16,18 0 0,0 52 15,0-52 1,0 0-16,0 0 0,0 0 15,0 0-15,18 53 16,-18-53-16,0 70 16,0-52-16,0 35 15,-18-18 1,18-35-16,0 0 0,0 53 16,0-54-16,0 54 15,0-53-15,0 18 16,0 52-16,0-70 15,18 0-15,-18 53 16,17-53-16,-17 0 0,0 0 16,18 0-16,-18 70 15,18-70-15,-18 18 16,0-19-16,0 19 0,0 70 16,0-70-16,17-1 15,-17 1-15,0-1 0,0 1 16,0 35-1,0-53-15,0 35 16,0-53-16,0 36 16,0-36-16,0-17 0,0 52 15,0-52-15,18 35 16,0-36 0,-18 1-16,17 17 0,-17 18 15,18-35-15,-18 17 16,18-17-16,-18-1 15,0 1-15,17 0 16,-17-1-16,18 1 16,-1-18-1,1 18 1,0-18-16,-18 17 0,17-17 16,-17 18-16,18-18 0,0 0 15,-1 17 1,1-17-16,0 0 0,-1 0 0,19 0 15,-19 0 1,1 0-16,-1 0 16,1 0-16,0 18 0,-1-18 15,1 0-15,0 0 0,17 18 16,-17-18-16,-1 17 16,1-17-16,-1 0 15,1 18-15,0-18 0,17 0 16,0 0-16,1 0 15,-19 18-15,18-1 16,1 1-16,-1 0 16,0-18-1,18 0-15,-35 0 16,17 0-16,18 0 16,0 0-1,-18 0-15,-17 0 0,0 0 0,-1 0 16,36-18-1,-35 18-15,17-18 16,-17 1-16,17-1 16,-17 18-16,-1-18 15,1 18-15,-18-17 16,17-1-16,-17 0 16,18-17-1,-18-18-15,0 36 16,0-1-16,18-70 15,-1 17 1,-17 1 0,18-36-1,-18 53-15,18-71 0,-18 72 16,0-90-16,17 72 16,-17-1-16,0 1 0,0-1 15,0-52 1,18 70-16,0-53 15,-18 53-15,17-53 16,1 36-16,-18 17 16,0-18-16,18 18 0,-18-88 15,17 71-15,1-142 16,-18 141 0,0-70-16,0 88 15,0-17-15,0-36 16,0 35-16,0 19 0,0-1 15,0-89 1,0 90-16,0-19 0,0-52 16,0 70-16,0-36 15,0 54-15,0-18 16,0 18-16,0-53 16,0 35-16,0 0 15,0 0-15,-18-53 16,18 53-16,-17 0 0,17-35 15,-18 71-15,18-36 16,0 35-16,-18-17 16,18 17-16,0-17 0,-17-18 15,17 18 1,0-1-16,0 19 0,-18-19 16,18 1-16,-18 17 0,18-17 15,-35 0 1,17 17-16,-17 1 0,17-1 0,-17 0 15,18 18 1,-1-17 0,0-1-16,1 18 15,-1 0-15</inkml:trace>
  <inkml:trace contextRef="#ctx0" brushRef="#br0" timeOffset="67931.4161">27499 2275 0,'0'-17'0,"0"-1"15,-18 1 1,1 17-16,-19-18 15,19 0-15,-1 18 16,-35-17 0,-17 17-16,34-18 15,1 18-15,-18 0 0,0 0 16,-35 0-16,35 0 16,-35 18-1,53 17-15,-53 0 16,52 0-16,1-17 0,-18 53 15,35-36-15,-17 18 16,35-18-16,-17 36 16,-1-36-1,18-17-15,0 52 16,-18-35-16,18 36 16,0-36-16,18 1 0,-18-1 15,18-18-15,-1 19 0,36 34 16,-35-34-16,35 34 15,-18-52 1,18 35-16,-18-18 16,53 0-16,-52-17 15,34 17-15,-35-17 16,54 17 0,-36-17-16,35 17 15,-35-35-15,0 18 0,52-18 16,-34 0-16,-18 0 15,88-36 1,-88 19-16,70-19 16,-70 19-16,0-1 15,-18 0-15,18 1 0,-17-1 0,-1-17 16,0 17-16,1-17 0,16-36 16,-34 36-16,0-71 15,-18 53-15,-18-70 16,18 52-1,-35 18-15,-18-70 16,18 70-16,-18 0 0,17 0 16,-17 18-16,1-18 0,-19 18 15,-52-36-15,70 54 16,-88-36 0,88 17-16,-71 19 15,71-1-15,0 18 0,-17 18 16</inkml:trace>
  <inkml:trace contextRef="#ctx0" brushRef="#br0" timeOffset="90186.8313">30515 13353 0,'0'17'46,"18"-17"-46,0 18 16,-1-18-16,36 18 16,-18-18-16,54 35 15,-19-35-15,1 0 16,70 17-16,18-34 16,-89-1-16,-17 18 15,0 0-15,0-17 0,-18 17 16</inkml:trace>
  <inkml:trace contextRef="#ctx0" brushRef="#br0" timeOffset="121302.3782">31979 12259 0,'0'0'16,"36"-18"-16,-1 18 0,-17 0 0,52 18 15,-35 0 1,1-1-16,-1 1 0,0 0 15,-17 17-15,35 0 16,-36 0-16,1 18 16,-36-17-16,18 17 0,-17-1 15,-19-16-15,19 34 0,-36 54 16,35-71 0,1 70-16,17-70 15,17 53-15,1-71 16,0 0-16,17 1 0,-18-19 15,19 19-15,-19-19 16,19 1-16,-1 0 16,-35-1-16,18 1 15,-36-1-15,0 36 16,1-35-16,-1 17 16,0 18-16,1-17 0,17 16 15,-18 19-15,18-18 16,0-18-16,0 71 15,18-53-15,-18-18 0,35 53 16,-17-35-16,-1 18 16,1-36-16,-36 18 15,1-35 1,-19-1-16,1 19 0,-53-1 16,35-17-16,-88 17 15,70-18-15,1 19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56:13.8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23407 16281 0,'17'-18'15,"1"18"1,0 0-16,17 0 15,0 0 1,-17 0-16,0 0 0,34 0 16,-34 0-16,53 0 15,-36 0 1,0 0-16,71 0 16,-53 0-16,70 0 15,-52 0-15,52-18 16,-52 18-16,70 0 15,36 0 1,-89 0-16,0 0 0,124 0 16,-107-17-16,125 17 15,-107 0-15,1-18 16,123 1 0,-106 17-16,-18-18 0,142 0 15,-159 18-15,17-17 16,1 17-16,-19-18 0,19 18 15,88 0-15,-89 18 16,89-1-16,-106-17 16,105 18-1,-105-18-15,0 0 0,0 0 16,0 0-16,-1 0 0,89-18 16,-105 18-16,-1 0 15,53 0-15,-88 0 16,17 0-16,-17 0 15,-17 0-15,16 0 0,-34 0 0,17 0 16,-52 0 0</inkml:trace>
  <inkml:trace contextRef="#ctx0" brushRef="#br0" timeOffset="1383.4667">17533 17463 0,'-18'0'0,"1"17"16,34-17 15,1 0-16,0 0-15,-1 0 0,1 0 16,17 0 0,-17 0-16,17-17 15,0 17-15,1 0 0,-19 0 16,19 0-16,17 0 0,17-18 16,-17 18-16,35 0 15,-52 0 1,16 0-16,37 0 15,-54 0-15,53 0 16,-35 0-16,0 0 16,0 0-16,70 0 15,-52 0-15,88 0 16,-89 0-16,18 0 16,-17 0-16,17-18 0,71 1 15,-71 17-15,0-18 16,0 18-16,1-18 0,105 1 15,-106 17-15,124-18 16,-107 18-16,19-18 16,-18 18-16,70 0 15,-88 0-15,71 0 16,-71 0-16,-35 0 16,18 0-16,-18 0 0,0 0 15,52 0-15,-52 0 16,53-35-16,-71 17 15,1 1-15,34-18 16,-52 17-16,-1 0 0,-34 1 16,-18-1-1</inkml:trace>
  <inkml:trace contextRef="#ctx0" brushRef="#br0" timeOffset="6978.1917">32967 11024 0,'-18'0'16,"1"0"0,-1 18-1,-17 17-15,17-17 16,1 17-16,-19 0 16,-34 36-16,17-36 15,18 18-15,-71 35 16,53-52-16,-53 52 15,71-53-15,-36 53 16,18-52-16,0 17 16,18-36-16,0 18 15,35-17-15,-18 0 16,1-1 0,-1-17-1,0 18-15,1 0 16,-1-1-1,-17-17 1</inkml:trace>
  <inkml:trace contextRef="#ctx0" brushRef="#br0" timeOffset="7285.2578">31962 11553 0,'0'0'0,"-18"18"0,-35 35 16,35-18-16,-17 36 16,18-36-16,-1 36 15,18-36-15,0 0 16,0 1-16,18-19 0,52 18 15,-35-35 1,54 18-16,-54-18 16,71 0-16,-71-18 15,53 36 1,-70-18-16,-1 18 16</inkml:trace>
  <inkml:trace contextRef="#ctx0" brushRef="#br0" timeOffset="9932.008">31873 15046 0,'18'0'62,"0"0"-46,-1 0-16,19 0 16,-19 0-16,36 0 15,-35 0-15,0 18 16,-1-1-16,18 1 0,1 17 15,-19-17-15,1 17 16,0-17-16,-18 17 0,17 0 16,1-17-1,-18 17-15,0 0 16,0 1-16,0 17 16,0-18-16,0 18 15,0-18-15,0 36 16,0-36-16,0 0 15,0 1-15,-18 34 16,18-35-16,-17 1 0,17-1 16,-18 0-16,18 0 15,0 1-15,-18 17 0,18-18 0,0 0 16,-17 36 0,17-36-16,-18 0 0,18 1 15,0-1-15,0 18 0,35 17 16,-35-52-16,18 17 15,0 1-15,17 16 16,-35-34-16,18 0 16,-18-1-16,17 1 0,1 0 15,-1-1-15,1-17 0,0 18 16,-1-18-16,1 0 16,0-18-1,-18 1 16,-36 17-15,19 0 0,-1 0-16,0 0 15,1 0 1,-1 0-16,18 17 16,-17-17-16,-1 18 15,0-18 1,18 18-16,-17-18 0,-1 17 15,18 1 1,-18-18-16,18 18 0,-17-1 16,17 1-1,0-1-15,-18 1 0,18 0 16,-18-1-16,18 19 16,-17-19-16,17 1 15,0 0 1,0-1-16,0 1 0,0-1 15,0 1 1,0 0-16,0-1 16,0 1-16,0 17 15,0-17-15,0 0 0,0-1 16,0 18 0,0-17-16,-18 0 0,18-1 15,0 1-15,0 0 0,0-1 16,-17 1-16,17 17 15,0-17-15,0 17 16,0-17-16,0-1 16,0 1-16,0 0 0,0-1 15,0 1-15,-18 0 16,18 17-16,0 0 16,0-17-16,0 35 15,18-36-15,-18 19 16,0-19-1,0 1 1,0 0-16,0-1 16,0 1-16,0-1 15,0 1 1,-18-18 0,18 18-1,-18-1 1,1 1-1,17 0 1,-18-1 0,0 1-16,1 0 15,-1-18 1,0 17-16,1-17 16,-1 18-1,0 0-15,18-1 16,-17-17-1,-1 0-15,1 18 16,-1-18-16,0 0 16,1 17-1,-1-17-15,0 0 0,1 0 16,-19 18 0,19-18-16,-1 0 15,1 18 1,-1-18-16,0 17 15,1-17-15,-1 0 16,0 18-16,1-18 0,-1 0 0,0 18 16,-34-18-1,34 17-15,-35 1 16,35-18-16,-35 18 16,36-18-16,-36 17 15,18-17-15,-1 0 16,19 0-16,-36 18 15,35-18-15,-17 17 16,-18-17-16,0 18 16,18-18-16,-1 0 15,1 0 1,0 18-16,17-18 0,1-18 16,17 0-1</inkml:trace>
  <inkml:trace contextRef="#ctx0" brushRef="#br0" timeOffset="23287.9536">12418 10936 0,'0'0'16,"-18"0"-16,36 0 15,17 0 1,18 0-16,35 18 16,-35-18-16,71 17 15,-54-17-15,1 0 16,17 0-16,0 0 0,71-17 15,-89-1 1,71 0-16,-105 18 16,34-17-16,-52 17 15,0-18-15,-36 18 16,0-17 0</inkml:trace>
  <inkml:trace contextRef="#ctx0" brushRef="#br0" timeOffset="23612.3803">13141 10742 0,'18'0'16,"17"18"-1,0-1-15,0-17 0,1 18 16,52 0-1,18-1-15,-53-17 16,0 0-16,52 18 16,-69-18-16,-1 0 0,0 35 15,-35-17-15,0 17 16,0 0-16,-35 18 16,17-17-16,-52 52 15,17-53-15,-35 36 16,52-36-16,-34 0 15,52 0-15</inkml:trace>
  <inkml:trace contextRef="#ctx0" brushRef="#br0" timeOffset="32280.4472">25329 14552 0,'0'0'16,"-17"0"-16,-1 0 0,18-18 16,0 1 15,18 34-16,35-17 1,0 0-16,17 0 16,18 18-16,1-18 0,158 0 15,-106 0 1,35 0-16,-17 0 0,17 0 16,1 0-16,175 18 15,-175-1-15,193 1 16,-176-18-16,177 35 15,-195-35-15,0 0 16,-17 0-16,-18 0 0,106 0 16,-141 0-16,35 0 15,-88 0-15,-35 0 16</inkml:trace>
  <inkml:trace contextRef="#ctx0" brushRef="#br0" timeOffset="99585.0107">30498 5221 0,'17'0'0,"36"0"16,0-18-16,35 18 15,-52 0-15,-1-17 16,0 17-16,-17 0 0,17 17 16,0-17-1,1 0-15,-19 0 16,1 0-16,0 0 15</inkml:trace>
  <inkml:trace contextRef="#ctx0" brushRef="#br0" timeOffset="99806.48">30974 5045 0,'0'0'0,"0"-18"16,18 36-1,-1-1-15,18 1 16,-17-18-16,35 35 15,-18-17-15,18 0 16,-35-18-16,17 17 16,-17 1-16,-18-1 15,-18-17-15,-17 18 16,17 0-16,-35-1 16,18 1-1</inkml:trace>
  <inkml:trace contextRef="#ctx0" brushRef="#br0" timeOffset="100234.2927">30515 6103 0,'0'0'0,"18"0"16,17 0-16,0 0 16,1 0-16,17 0 0,0 0 15,52-18-15,-52 18 16,0-17-16,-17 17 15,16 0-15,-34 0 16,0 0-16</inkml:trace>
  <inkml:trace contextRef="#ctx0" brushRef="#br0" timeOffset="100468.4884">30992 5927 0,'0'0'0,"35"0"15,0 17-15,36 1 16,-36-18 0,-17 18-16,17-1 0,35 19 15,-52-19-15,0 1 16,-18-1-16,0 19 16,-18-19-16,-35 19 15,18-19-15,-18 19 16,18-36-16,-18 17 15</inkml:trace>
  <inkml:trace contextRef="#ctx0" brushRef="#br0" timeOffset="100929.11">30727 6791 0,'18'0'16,"-1"0"-1,1 0-15,0 0 0,-1 0 0,54 0 16,-36 0 0,0-18-16,1 18 0,34 0 15,-52 0-15,-1 18 16,1-18-16,0 0 0,-1 0 16,1 0-1</inkml:trace>
  <inkml:trace contextRef="#ctx0" brushRef="#br0" timeOffset="101158.1769">31133 6632 0,'35'18'0,"-17"-18"16,17 0-16,18 18 15,0-18-15,-18 0 0,36 17 16,-36 1-16,-18-1 15,-17 1-15,-17 17 16,-1 1 0,-52-19-16,34 1 15,-17 0-15,18-1 0,0 1 16,-18-1-16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09:18.6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7549 16122 0,'-17'0'47,"17"-18"-31,17 18 15,1 18-15,17-18-16,18 18 15,-17-1-15,16 1 16,-34-18-16,17 18 16,-17-1-16,0 1 15,-18-1-15,0 1 0,0 17 16,-18 1-16,0-1 15,18-17-15,-35 34 16,35-34 0,-18 0-16,1-1 0,17 19 15,0-19-15,-18 36 16,18-35-16,0 17 16,18-17-16,-18 35 15,17-18-15,1-17 16,-18-1-16,18 19 0,-1-1 15,1-18-15,0-17 16,-1 18-16,1-18 0,0 0 16,-1 0-16,1 0 15,0 0-15,-1 0 0,1-18 16,-36 18 15,1 0-15,17 18-16,-18-18 0,-17 0 15,35 18 1,-36-1-16,19 1 16,17 0-16,0-1 15,-18 1-15,18 35 0,0-36 16,0 19-16,0-19 0,0 54 16,0-36-1,18 0-15,-18 1 0,35 52 16,-17-53-16,-1 1 15,1-1-15,0 0 0,-18-17 16,17 52-16,1-34 16,-18-1-16,0 0 0,0-17 15,-18-1-15,18 1 16,-17-18-16,-1 18 0,0-1 16,-17-17-16,0 0 15,-1 0-15,19 0 0,-19 0 16,1 18-1,0-18-15</inkml:trace>
  <inkml:trace contextRef="#ctx0" brushRef="#br0" timeOffset="48129.0842">21643 12488 0,'0'-17'16,"-18"17"-1,18-18-15,0 36 16,0-1-16,-17 72 16,17-19-16,0 71 15,17-70 1,19 52-16,-19-70 16,54 18-16,-36-54 15,53-17-15,-52-17 16,52-71-1,-53 35-15,-17 0 0,17-53 16,-17 0 0,-18 53-16,0 18 0,0 17 15,0 1-15,0 34 16,0 71 0,0-17-16,35 70 15,-18-70-15,1 17 16,0 88-16,-18-88 15,0 1-15,0 69 16,-18-105-16,0 18 0,1-36 16,-1 0-16,-17 1 0,-53-1 15,35-17 1,-35-18-16,35-18 16,0 0-16,-18-17 15,54 0-15,-1 17 0,0-52 16,18 34-1,18 1-15</inkml:trace>
  <inkml:trace contextRef="#ctx0" brushRef="#br0" timeOffset="48467.1528">22525 12612 0,'18'0'16,"-1"-18"-1,1 18-15,35 0 16,-36 0-16,1 0 0,17 18 16,-17-1-16</inkml:trace>
  <inkml:trace contextRef="#ctx0" brushRef="#br0" timeOffset="48587.838">22560 12841 0,'0'0'0,"18"0"0,17 0 0,-17 0 16,17 0-16,-17 0 0,35 0 16,-36 0-16</inkml:trace>
  <inkml:trace contextRef="#ctx0" brushRef="#br0" timeOffset="50724.1928">23654 8996 0,'17'0'15,"1"0"1,35-18 0,-35 18-16,-1 0 0,19 0 15,-19-17 1,1 17-16,-36 17 31</inkml:trace>
  <inkml:trace contextRef="#ctx0" brushRef="#br0" timeOffset="51686.6869">23654 8996 0,'-18'17'16,"18"1"-1,0 0 1,0-1-16,0 1 0,18 0 16,-18 17-16,0-17 0,0-1 15,0 19-15,0 16 16,0-16-16,0-19 0,17 19 16,-17 34-16,0-35 15,0 1-15,0 17 0,-17-18 16,17 18-16,0 35 15,-18-53-15,18 71 16,0-71-16,-18 18 16,18 0-16,0 0 0,0 0 15,0 71-15,0-54 16,0 71 0,-17-70-16,17-1 0,0 71 15,0-70-15,0 17 16,0 0-16,0-17 0,0 35 15,0 70-15,0-88 16,0 1-16,0-1 16,0 0-16,17 88 15,-17-70-15,0 0 0,0-18 16,18 124-16,-36 17 16,18-123-16,0 0 15,0 0-15,-17 123 16,17-123-16,0 17 15,0 1-15,0-18 0,0 141 16,0-142-16,0 125 16,17-124-16,-17 17 15,0 106 1,0-105-16,18 105 0,-18-105 16,0 87-1,0-87-15,0 105 16,0-123-16,0 105 15,0-122-15,-18 105 16,18-88-16,0 88 16,-17-106-16,17 0 15,0 88-15,0-87 16,0-19-16,17 1 0,-17-18 16,0-1-16,18 37 15,0-54-15,-1 36 16,1-54-16,-18 18 15,0-17-15,18 17 0,-18 1 16,0 34-16,0-35 16,-18 1-1,18 17-15,0-36 16,0 1 0,0 0-16,0-1 15,35-17 1,1 0-16,-19 0 15,19 0-15,16 0 16,-16 18-16,-1-18 16,0 0-16,-17 0 15,17 0-15,-17 0 0,-1-18 0</inkml:trace>
  <inkml:trace contextRef="#ctx0" brushRef="#br0" timeOffset="52938.0843">8484 14199 0,'36'-17'0,"-1"17"15,35 0-15,-17-18 16,71 18-1,-71-18-15,0 18 0,0 0 16,-1-17-16,-16 17 0,17 0 16,-36 0-16,1 0 15,-36 0 1</inkml:trace>
  <inkml:trace contextRef="#ctx0" brushRef="#br0" timeOffset="53219.6029">8661 13899 0,'-36'18'0,"72"-36"0,-107 71 15,18 18-15,18-36 16,0 0-16,17 1 15,0-1-15,1 18 16,17-35-16,0-1 0,17 1 16,19 0-16,17-1 15,-18 1-15,18-18 0,-18 17 16,71 1 0,-18 17-16,-53-17 15,-17-18-15</inkml:trace>
  <inkml:trace contextRef="#ctx0" brushRef="#br0" timeOffset="55727.7092">25277 9013 0,'0'0'0,"17"0"31,1 0-15,-1-17-1,1 17-15,17 0 16,-17 17-16,0-17 16,17 0-1,-17 0-15,-1 0 0,1-17 16,-1 17-16,1 0 47,-18 35-32,0-17 1,0-1-16,0 1 16,0 0-16,0 17 0,0-17 15,0-1-15,0 19 0,0 16 16,18-16-16,-18-1 15,0 0-15,0-17 16,17 17-16,-17 18 0,0 18 16,18-18-16,-18 17 15,0-17-15,0 0 16,0-18-16,0 71 16,0-53-16,0 35 15,-18-35-15,18 0 16,0 0-16,-17 17 0,-1 54 15,18-71-15,0 17 16,-18 54-16,1-54 16,-1 1-16,1 88 15,17-89-15,0 71 16,-18-70-16,18 0 16,0 17-16,0-18 0,0 89 15,0-88-15,0 17 16,0 71-16,0-71 15,0 88 1,18-88-16,-18 1 0,0-1 16,0 0-16,0 88 15,0-88-15,0 1 16,0-1-16,0 0 0,17 88 16,-17-87-16,0-1 15,0 18-15,0 70 16,0-88-16,0 0 0,0 1 15,0 16-15,-17 72 16,17-71-16,0-18 0,0 18 16,0-18-16,-18 106 15,18-106-15,0 0 16,0 1-16,0-1 0,0 18 16,0 70-16,0-88 15,0 0-15,0 89 16,0-1-1,0-105-15,0 17 0,-18-18 16,18 1-16,0 70 16,0-88-16,-17 70 15,17-52-15,-18 53 16,18-54-16,0-17 16,-18 0-16,18 0 0,0 53 15,0-53-15,0-18 16,-17 53-16,17-53 15,0 1-15,0 17 0,0-18 16,-18 0-16,18 0 16,18 18-16,-18-17 0,0-1 15,0 0-15,17-17 0,-17 17 16,18-17-16,-18-1 16,0 1-1,0 0 1,0-1-16,0 1 15,-18-1-15,18 1 16,0 0 0,18-1-16,0 1 15,-1-18 1,-17 18 0,18-18 15,-18-18 0,0 0-15,-18 18-1,1 0-15,-36 0 16,35 0-16,-17 0 0,-18 18 16,18-18-16,17 0 15,-17 0-15,-1 0 0</inkml:trace>
  <inkml:trace contextRef="#ctx0" brushRef="#br0" timeOffset="57779.6501">24218 9155 0,'0'17'15,"0"1"-15,0 35 16,18-18-16,-1 53 16,1-35-16,0 35 15,-18-52-15,17 34 16,-17-52-16,18-18 16,-36-18-1,18 1-15,-17-19 16,17-17-16,-18 0 0,18 1 0,-18-1 15,18-71 1,0 71-16,0 0 0,18 18 16,0 0-16,-1 35 0,19-18 15,-1 18-15,-17 0 16,35 18-16,-36-18 16,1 35-1,-18 0-15,-35 1 16,17-1-16,-53 0 15,54 0-15,-1-35 16,0 18-16,1-18 0,17 18 16</inkml:trace>
  <inkml:trace contextRef="#ctx0" brushRef="#br0" timeOffset="57980.5082">24659 9243 0,'0'0'0,"-35"53"0,17-18 16,1-17-16,-1 17 0,36 0 15,-1-17-15,1-1 16,0-17-16,70 18 16,-53-18-16,0 0 0,18-18 15</inkml:trace>
  <inkml:trace contextRef="#ctx0" brushRef="#br0" timeOffset="59838.0283">24201 9790 0,'0'17'16,"0"19"-16,0-1 0,17 35 15,1-17-15,-1 35 16,1-52-16,-18-1 16,18-17-16,-1 17 15,-17-17 1,18-18-16,-18-18 0,18 18 16,-18-18-16,35 1 15,-17-1-15,17 36 16,-17-18-16,-18 17 0,17 1 15,-17 0-15,-17 17 16,17-18-16,-36 1 16,1 0-16,17-18 15,-17 0-15,17 0 0,-17 0 16,35-18 0,18 0-1</inkml:trace>
  <inkml:trace contextRef="#ctx0" brushRef="#br0" timeOffset="60265.9531">24694 10089 0,'0'0'16,"18"18"-16,0 0 15,17-1-15,-17 1 16,17-18-16,-17 18 0,-1-18 15,1 17-15,-1-17 16</inkml:trace>
  <inkml:trace contextRef="#ctx0" brushRef="#br0" timeOffset="60406.1303">24853 10089 0,'-35'53'0,"70"-106"0,-88 124 15,0-18-15,36-18 16,-1 18-16,0-35 16</inkml:trace>
  <inkml:trace contextRef="#ctx0" brushRef="#br0" timeOffset="60799.6089">24183 10566 0,'0'0'15,"0"53"-15,0-18 16,0 0-16,0 0 0,0 18 15,18-17-15,-18-1 16,17-35 0,1-35-1,-1-1 1,1 1-16,0 17 16,17 18-16,-17 0 15,-1 0-15,1 18 16,0 0-16,-18-1 0,0 36 15,0-35-15,-18 35 16,0-18-16,1-17 16,-19-1-16,19-17 15</inkml:trace>
  <inkml:trace contextRef="#ctx0" brushRef="#br0" timeOffset="61128.9406">24518 10883 0,'-18'18'16,"36"-36"-16,-36 53 0,36-35 15,0 0 1,-1 0-16,1 0 0,0-17 16,17-1-16,-17 1 15,-1-1-15,1 18 0,-1 0 16,19 18-1,-36 17-15,17-18 16,1 54-16,-18-53 16,0 17-16,0 18 15,-18-35-15,18 17 0,-53-18 16,36-17-16,-36 18 16,35-18-16,-17-18 15,17 1 1,1 17-1,-1-18-15</inkml:trace>
  <inkml:trace contextRef="#ctx0" brushRef="#br0" timeOffset="61656.9825">24289 11148 0,'0'0'0,"0"53"16,0 0-16,0 0 0,-18 52 16,18-52-16,-18 18 15,18-54-15,0 1 16,0 0-16,0-36 31,18 0-31,17-17 16,1 35-16,-19-17 0,1 17 15,0 0-15,-1 35 16,1-18-16,-18 19 16,-18-19-16,18 1 15,-17-18-15,-1 18 0,-17-1 16,-1-17-16,19 0 15,-1-17 1,18-1-16,0 0 16</inkml:trace>
  <inkml:trace contextRef="#ctx0" brushRef="#br0" timeOffset="61945.554">24536 11465 0,'-18'53'0,"18"-35"16,-18 17-16,18 18 15,0-18-15,0 1 16,0-19-16,0 1 16,18-18-16,0-18 0,-1 1 15,1-1 1,0 0-16,-1 1 15,1 17-15,0 0 16,-1 0 0,-17 35-16,18 0 15,-18 1-15,0-19 16,17 18-16</inkml:trace>
  <inkml:trace contextRef="#ctx0" brushRef="#br0" timeOffset="62374.334">24271 11836 0,'0'0'16,"0"53"-16,0-36 16,-18 19-16,18-1 0,0 0 15,0 0-15,0 18 16,0-35-16,0 0 16,18-18-1,0-18 1,-1 0-16,1 1 0,35 17 15,-35 0-15,35 0 16,-36 17-16,1 36 16,-18-35-16,-18 17 15,1-17-15,-19 17 16,1-35-16,17 18 16,-17-18-16,0 17 15,35-34 1,17 17-1</inkml:trace>
  <inkml:trace contextRef="#ctx0" brushRef="#br0" timeOffset="62741.3142">24553 12136 0,'0'0'0,"-17"17"16,17 1-16,0 17 15,17-17-15,1-1 16,0 1-16,-1-18 16,1 18-1,-18-36-15,18 18 16,-18-18-16,0 1 16,0 34 15,17-17-16,1 18-15,-1-18 0,19 0 16,-19 0 0,1 0-16,0-18 15,-1 18-15,1-17 0,-18-1 16,18 0-16,-18 1 0,-18-18 16,18 17-16,-35 0 15,17 18-15,0 0 16,1 0-16,-1 0 0</inkml:trace>
  <inkml:trace contextRef="#ctx0" brushRef="#br0" timeOffset="63264.3478">24359 12700 0,'0'0'15,"18"-35"-15,-18 17 0,-18 0 16,-17 18 0,17 0-16,1 0 15,-1 18-15,0 0 0,1-1 0,17 1 16,0 35-16,0-35 16,17-1-16,19 1 0,17-1 15,-18-17 1,0 0-16,1 0 0,-1 0 15,18-17-15,-18-1 16</inkml:trace>
  <inkml:trace contextRef="#ctx0" brushRef="#br0" timeOffset="63369.2868">24624 12735 0,'0'18'16,"18"17"-1,-1 0 1,1-17-16,-18 0 0</inkml:trace>
  <inkml:trace contextRef="#ctx0" brushRef="#br0" timeOffset="63627.342">24430 13070 0,'-35'0'16,"70"0"-16,-88 0 0,18 0 16,35 18-16,-18 0 15,18-1-15,0 1 0,-18 17 16,18-17-16,18 17 16,0-17-16,-1-1 15,1-17-15,35 0 16,0-17-1,-36-1-15</inkml:trace>
  <inkml:trace contextRef="#ctx0" brushRef="#br0" timeOffset="63849.3347">24694 13141 0,'0'0'16,"18"0"-16,-18 18 0,0-1 15,0 1-15,0 0 0,0-1 16,0 1-16,0 17 16,0-17-1,18-18 1,-1 0 15</inkml:trace>
  <inkml:trace contextRef="#ctx0" brushRef="#br0" timeOffset="64377.5316">24324 13600 0,'-35'0'0,"70"0"0,-88 0 16,35 0-16,-17 17 16,18 1-16,17 0 15,-18-1-15,18 1 0,0-1 16,0 36-16,0-35 16,35 17-16,0-35 15,18 18 1,0-18-16,-17-18 15,-19 18-15</inkml:trace>
  <inkml:trace contextRef="#ctx0" brushRef="#br0" timeOffset="64704.3006">24606 13600 0,'0'0'16,"18"0"-16,0 17 15,-1 1-15,1 0 16,-18-1-16,17 18 16,-17-17-16,18 0 15,-18-1 1,0 1-16,18 17 16,-18-17-1,0 17 1,17-35-16,-17 18 15,0-1 1,-17-17 0,-1 18-16,-17 0 15,0-18-15,-1 35 16,19-35-16,-19 0 16</inkml:trace>
  <inkml:trace contextRef="#ctx0" brushRef="#br0" timeOffset="66217.0927">26017 9243 0,'0'-18'0,"0"1"16,0-1-16,0 0 15,0 1 1,18 17 0,0 0-16,-1 0 15,1 0-15,17 17 16,36-17-16,-54 18 16,54 0-16,-36-1 15,1 36 1,-19-35-16,-17 17 15,0 0-15,0 18 0,-17 35 16,17-35-16,-18 53 16,0-35-16,1 35 15,17-36-15,-18 54 16,18-72-16,0 90 16,0-90-16,-18 90 15,18-72-15,0 1 16,18 70-16,-18-71 15,18 71-15,-1-70 16,1 53 0,0-54-16,-1-17 0,1 18 15,17 17-15,0-53 16,18 18-16,-35-35 16,17-1-16,-17 1 0,-1-18 15,1-18 1,-36 1-1,1 17 1,17-18 0,-18 18-1,1 0 1,-1 0 0,0 35-16,1-17 15,-1 35-15,18-36 16,-18 19-16,18-1 0,0-17 15,-17 35-15,-1-18 16,18 18 0,0-36-16,0 19 0,0 34 15,0-35-15,0-17 16,0 53-16,-18-1 16,18 18-1,0-35-15,0 0 16,0 0-16,0 53 15,0-35-15,-17 34 16,17-52-16,17 18 16,-17-36-16,18-17 15,0 35-15,-1 0 16,-17-18-16,18 0 16,-18 0-16,0 71 15,0-35-15,0-1 0,-18-17 16,18 0-16,0 0 15,0-18-15,0 18 0,18 36 16,-18-54-16,0 0 16,18 0-16,-18 1 0,0-1 15,17 18-15,-17-36 16,0 1-16,18 0 16,-36-1-1,1-17 1,17 18-16,-36 0 15,36-1-15,-35 19 16,35-19-16,-35 18 16,17-35-16,-17 36 15,17-19-15,1-17 0,-1 18 16,18-36 0</inkml:trace>
  <inkml:trace contextRef="#ctx0" brushRef="#br0" timeOffset="67589.6433">27552 11359 0,'0'0'16,"-35"-35"-16,17 0 15,-17 17-15,-1 1 16,1 17-16,0 0 0,0 17 15,-18 36-15,17 0 16,19 0-16,-1 0 0,1 53 16,34-53-1,1 0-15,17-18 0,0 0 16,1-17-16,52 17 16,-35-35-16,0-18 0,0 1 15,0-36 1,-18 18-16,-35-1 0,0 1 15,0 0-15,0-1 0,-35-34 16,-1 35-16,1 17 16,17 18-1,1 35-15,17 1 16,0-19-16,17 18 0,1 1 16,35 34-16,-18-52 15,18 35 1,-35-18-16,17-35 0,-17 18 15,-1-18-15,-17-18 16,-17 1 0,-1-1-1,18 0-15,0 1 16,0-1-16,0 0 0,18 1 16,17-19-1,-17 19-15,-1-19 0,1 36 16,-1-17-16,19-1 15,-19 1-15,1 17 16,-18 17-16,18 1 16,-18 17-16,17 0 0,-17 1 15,36 34-15,-19-52 16,36 52 0,-35-52-16,-1 0 15,1-1-15</inkml:trace>
  <inkml:trace contextRef="#ctx0" brushRef="#br0" timeOffset="68140.4146">28275 11553 0,'-35'0'15,"70"0"-15,-88 0 0,36 0 0,-1 18 16,18 0-16,0-1 0,0 19 0,0-19 15,18 19-15,-1-1 16,1-17-16,0-1 0,17 1 16,18-1-16,-18-17 15,36-35-15,-36 18 16,0-19-16,0-34 16,-17 34-16,-18-52 15,18 35-15,-18-17 16,0-54-16,0 54 15,-36-71-15,19 88 16,17 17-16,-18 1 16,18 53-16,0-1 15,0 36-15,0 18 0,35 70 16,-35-70-16,18 17 16,0 53-1,-18-88-15,0 0 0,17 0 16,-17-36-16,0 19 15,0-19-15,0-34 16,18-19-16,-18 1 16,18 17-16,-18-17 0,17 0 15,1 17 1,17 18-16,-17 18 16,-1 17-1,-17-17-15,18 17 0,-18-17 16,18 35-1,-18-18-15,17-18 0,1 1 16</inkml:trace>
  <inkml:trace contextRef="#ctx0" brushRef="#br0" timeOffset="68391.2215">28998 11642 0,'-35'35'16,"35"0"-1,0 1 1,18-19-16,-1-17 16,1 0-16,35 0 15,-35 0-15,17-35 16,-35 17-16,0-35 16,-18 36-16,-17-19 15,17 19-15,-17-1 16,0 18-1,17 0-15,18 18 0</inkml:trace>
  <inkml:trace contextRef="#ctx0" brushRef="#br0" timeOffset="68587.0131">29210 11800 0,'0'-17'15,"0"34"-15,0-52 16,-18-18-1,1 36-15,17-36 16,0 35-16,0 0 0,35 1 16,-17 17-16,35 0 15,-36 0 1,1 17-16,35 1 16,-36-18-16,1 0 15</inkml:trace>
  <inkml:trace contextRef="#ctx0" brushRef="#br0" timeOffset="70036.5067">30198 10936 0,'17'0'16,"-17"35"-16,36 71 15,-19-35 1,1-1-16,17 89 16,-17-88-16,17 34 15,-17-69-15,-18 17 16,17-36-16,-17-34 15,0-36 1,18 35-16,0-35 16,-1 36-16,36-1 15,-35 18-15,17 35 16,-17-17-16,-18 17 16,0 36-1,-18-54-15,18 19 0,-35-1 16,17-17-16,1-1 15,-1-17-15,18-17 16,18-1 0,-18 0-16</inkml:trace>
  <inkml:trace contextRef="#ctx0" brushRef="#br0" timeOffset="70255.8301">30727 11659 0,'0'0'0,"0"36"0,18-1 16,-18-17-1,0-1-15,35-17 16,-17 0-16,-1 0 0,1 0 16,-1-17-16,1-1 15,-18 0-15,0 1 0,0-1 0,0-17 16,-18 17-16,-17 0 16,35 1-16,-17 17 15,-1-18-15,36 18 31</inkml:trace>
  <inkml:trace contextRef="#ctx0" brushRef="#br0" timeOffset="70381.3229">31044 11606 0,'18'36'15,"-36"-72"-15,54 89 0,-19-17 0,36-1 16,-35-17-16,0-1 15,17 1-15</inkml:trace>
  <inkml:trace contextRef="#ctx0" brushRef="#br0" timeOffset="70539.5104">31221 11642 0,'-35'17'16,"17"19"-16,18-19 0,-35 36 15,35-18 1,0 1-16,0-19 0,0 1 16,0 0-16,17-1 15</inkml:trace>
  <inkml:trace contextRef="#ctx0" brushRef="#br0" timeOffset="70817.2358">31909 10883 0,'0'35'15,"17"54"1,1-36-16,0 141 15,-1-106-15,-17 18 0,18-1 16,0 72 0,-1-107-16,1 36 15,-18-70-15,-18 16 16</inkml:trace>
  <inkml:trace contextRef="#ctx0" brushRef="#br0" timeOffset="72139.3333">24306 14728 0,'18'89'15,"-36"-178"-15,36 195 0,0-70 16,-36-54 0,18-53-1,-18 18-15,18 18 16,-17-71-1,-1 71-15,18-53 16,18 53-16,-18-1 0,35 19 16,-17-1-16,35 18 15,-18 0-15,18 35 16,-36-17-16,-17 53 16,-17-36-16,-1 18 15,1-18-15,-36 0 16,35-17-16,0-18 15,1 0-15,-1 0 16</inkml:trace>
  <inkml:trace contextRef="#ctx0" brushRef="#br0" timeOffset="72350.9024">24677 14552 0,'-35'35'16,"70"-70"-16,-88 88 0,53-18 0,-18-17 15,36 0-15,0-1 0,34 1 16,-16-18 0,-1 0-16,0 0 0,1 0 15,-19 0-15,-17-18 0</inkml:trace>
  <inkml:trace contextRef="#ctx0" brushRef="#br0" timeOffset="73445.8149">24165 15169 0,'0'-17'16,"18"17"-16,0 0 15,-1 35 1,1 0-16,17 54 15,-35-54-15,18 18 0,-18-18 16,0 0-16,0 18 16,0-35-16,-18-18 15,18-35 1,35-1 0,-17 1-16,17 0 15,-17 17-15,17 18 0,-17 0 16,17 0-16,-17 18 15,-18 17-15,-18-17 16,1 17 0,-1-17-16,0-1 0,1-17 15,-1 0-15,0 0 0,1 0 16</inkml:trace>
  <inkml:trace contextRef="#ctx0" brushRef="#br0" timeOffset="73624.8467">24589 15381 0,'17'35'16,"-34"-70"-16,34 88 0,19-18 16,-19-17-16,36 17 15,-35-35-15,35 18 16,-36-18-16,1-18 15</inkml:trace>
  <inkml:trace contextRef="#ctx0" brushRef="#br0" timeOffset="73757.6995">24765 15399 0,'-35'53'15,"70"-106"-15,-88 123 0,18 1 16,35-53-16,-18 34 15,18-34-15</inkml:trace>
  <inkml:trace contextRef="#ctx0" brushRef="#br0" timeOffset="73935.8884">24483 15857 0,'0'36'16,"0"-72"-16,17 72 0,1-19 0,17 1 15,-17 0 1</inkml:trace>
  <inkml:trace contextRef="#ctx0" brushRef="#br0" timeOffset="74069.7584">24571 16157 0,'0'18'15,"0"-36"-15,18 36 0,-18 0 0,17-18 16,-17 17-16</inkml:trace>
  <inkml:trace contextRef="#ctx0" brushRef="#br0" timeOffset="74190.6567">24589 16475 0,'0'0'15,"17"0"-15,-17 17 0</inkml:trace>
  <inkml:trace contextRef="#ctx0" brushRef="#br0" timeOffset="74324.9061">24642 16757 0,'0'18'15,"0"-36"-15,17 36 16</inkml:trace>
  <inkml:trace contextRef="#ctx0" brushRef="#br0" timeOffset="74442.3584">24659 17057 0,'0'0'0,"18"0"16,-1 0-16</inkml:trace>
  <inkml:trace contextRef="#ctx0" brushRef="#br0" timeOffset="75278.8236">24448 17427 0,'-18'-35'15,"18"17"-15,-18 1 0,1-1 0,-1 18 16,18-18-16,-18 18 16,1 0-16,-19 18 15,1 35 1,17-18-16,18 1 0,-17 16 16,17-16-16,17-1 0,19 36 15,-1-54-15,0 1 16,1-1-16,-1-17 0,0 0 15,36 0 1,-36 0-16,-17-17 0,-1-1 16</inkml:trace>
  <inkml:trace contextRef="#ctx0" brushRef="#br0" timeOffset="75888.6288">24730 17463 0,'17'0'31,"19"0"-15,-19 17-16,19 1 16,-19-18-16,1 17 15,-1-17-15,-17 18 16,0 0-16,0-1 0,0 19 15,0-19-15,0 1 16,18 0-16,-18-1 0,0 1 16,18 17-1,-18-17-15,0-1 16,0 1-16,0 0 0,-18-18 16,0 17-16,1-17 0,-18 18 15,17-18-15,-17 18 16,17-18-16,-17-18 15,35 0 1</inkml:trace>
  <inkml:trace contextRef="#ctx0" brushRef="#br0" timeOffset="77040.3856">25859 14429 0,'0'0'16,"17"0"-1,36-18 1,-18 18-16,36 0 16,-18 18-16,-18-18 15,-17 17-15,-1 1 16,1 17-16,0-17 0,-18 35 16,0-18-16,0 0 15,0 36-15,-18-36 16,18-17-16,-18 17 15,1 0-15,17 1 0,-35 52 16,35-53-16,-18 36 16,0-18-16,18-1 15,-17 72-15,17-71 16,0 17-16,0 36 16,17-70-16,-17 16 0,18-16 15,-18-1-15,18 0 16,-1-17-16,18 17 0,-17-17 15,0-1-15,17 19 0,36-19 16,-36 1-16,0-18 16,36 0-16,-54 0 15,-17-18 1,-17 18 0,-36 0-16,18 0 15,-1 18-15,1 0 0,0-1 16,17 1-16,-35 17 15,35 0-15,18 18 16,0-17-16,-17-1 0,34 53 16,-17-53-1,0 18-15,18-17 16,0 17-16,-18-1 0,17 1 0,1 0 16,-18 0-16,18 18 0,35 52 15,-36-70 1,19 88-16,-19-70 15,18-1-15,-17-17 0,0 18 16,-1-18-16,1 0 0,0 17 16,-18 36-16,0-71 15,-18 54 1,0-54-16,-35 18 16,18-53-16,0 17 0,-18-17 15,-35-17-15,35 17 16,-53-18-16,35 18 15,19 18-15,-1-18 0,-18 0 16,53 17 0,1-17-16</inkml:trace>
  <inkml:trace contextRef="#ctx0" brushRef="#br0" timeOffset="78814.2601">27534 15522 0,'0'0'16,"-53"0"-16,18 18 0,0 0 16,-18 52-16,35-17 15,1 35 1,17-53-16,0 18 0,17-17 15,19-1-15,-19-17 0,54 17 16,-18-35-16,17-18 16,-34 1-16,-1-19 15,-18 1-15,-17-18 16,0 35-16,-17-17 16,-1 35-1,1 0-15,-1 18 16,0-1-16,18 19 0,0-1 15,18-17-15,-18 17 16,18 0-16,17 18 16,-18-35-16,19-1 0,-19-17 15,36-17-15,-35 17 16,-18-36-16,35-16 16,-17 16-16,-1-17 15,1 36-15,0-19 16,-1 36-1,1 36-15,-18-19 16,0 19-16,18-1 0,-1 35 16,-17-34-16,18-19 15,17 19 1,-17-19-16</inkml:trace>
  <inkml:trace contextRef="#ctx0" brushRef="#br0" timeOffset="79503.3992">28222 15804 0,'0'0'0,"-17"0"0,-1 18 16,0 17-16,18-17 16,0 35-16,18-18 15,17-17-15,1-1 0,52 1 16,-35-18-1,0-18-15,-18 1 0,0-18 16,18-36-16,-35 36 16,-18-1-16,0-52 15,0 35-15,0 0 0,-18 1 16,0-1-16,1 0 16,-36-53-16,35 71 15,18 17-15,0 36 16,0 70-16,18-35 15,-18 0-15,17 17 16,19 54-16,-36-71 16,35 35-16,-17-53 15,-1 18-15,-17-35 16,18-18-16,0 0 16,-1-18-16,1-17 15,-18 17-15,17 0 16,-17 1-1,18 17-15,-18 17 32,0 1-17,0 0-15,18-1 0,-18 1 0,17 0 16,-17-1 0,36-17-16,-19 0 15,1 0-15,0 0 16,-1 18-16,1-18 15,0 17 1,-18 1-16,17-18 16,1 0-16,-1-18 15,1 1 1,-18-18-16,0 17 16,-18 0-16,1 18 15,-1-17-15,1-1 0,-19 18 16,19 0-16,-1 18 15</inkml:trace>
  <inkml:trace contextRef="#ctx0" brushRef="#br0" timeOffset="79749.0039">29139 15998 0,'0'0'0,"-17"18"15,-1-18 1,18-18-16,-17-17 16,17 18-16,0-36 15,17 17-15,1 1 16,-1 0-16,1 35 16,0-18-16,-1 18 0,19-17 15,-19 34-15,-17 1 16,0-1-1</inkml:trace>
  <inkml:trace contextRef="#ctx0" brushRef="#br0" timeOffset="80429.0941">30163 15187 0,'17'-70'0,"1"70"16,-1 35 0,-17 18-16,18 17 15,-18 107-15,0-19 16,0-87-16,0 0 15,-18 34-15,18-69 16,0-19-16,-17 1 16,34-18-16,1-53 15,17 35 1,1-17-16,17 0 16,-18 17-16,35 1 15,-17 34 1,-35 1-16,-18 17 15,0-17-15,-18 17 16,1-17-16,-1-1 16,0-17-16,18-17 15</inkml:trace>
  <inkml:trace contextRef="#ctx0" brushRef="#br0" timeOffset="80632.8776">30692 15928 0,'0'0'0,"0"18"0,17-1 16,1-17-16,-18-17 15,0-1 1,-18-17 0,18 17-16,-17 18 15,17-18-15,0 1 0,17-1 16,1 0-1,0 18 1</inkml:trace>
  <inkml:trace contextRef="#ctx0" brushRef="#br0" timeOffset="80776.7643">30903 15840 0,'0'0'15,"18"35"-15,0-17 16,17-1-1,0-17-15,-17 0 0,-1 0 0,19 0 16,-19-17-16</inkml:trace>
  <inkml:trace contextRef="#ctx0" brushRef="#br0" timeOffset="80904.103">31062 15804 0,'-70'36'16,"140"-72"-16,-158 107 0,70-36 0,-17 1 15,17-1-15,18-18 16,0 19-16,0-19 0,36 1 16</inkml:trace>
  <inkml:trace contextRef="#ctx0" brushRef="#br0" timeOffset="81649.8573">31785 15381 0,'18'0'0,"35"0"16,-18 0-16,36 18 15,-18-18-15,-36 17 16,19 19-16,-19 34 16,1-34-16,-53 52 15,17-53-15,0 0 16,-17 1-16,17-1 0,1-18 16,17 1-16,0 17 15,17-17-15,36-18 16,35 18-1,-52-18-15,17 0 0,-18-18 16,0 18-16,-17 0 16</inkml:trace>
  <inkml:trace contextRef="#ctx0" brushRef="#br1" timeOffset="127200.4493">7938 12471 0,'-18'0'31,"18"17"48,0 1-79,0 0 15,0 17-15,0 0 16,18-17-16,-18 17 15,17-17-15,18 52 16,-17-34-16,0-1 0,-1 0 16,19-17-16,-19 17 0,54 18 15,-18-18-15,17 1 16,-17-19-16,0-17 16,35 18-1,-52-1-15,17-17 16,-36 18-16,1-18 0,-1 0 15,1 0-15,-18 18 0,18-18 16,-18 17 0,-18-17-1,0-17 1,1 17 0</inkml:trace>
  <inkml:trace contextRef="#ctx0" brushRef="#br1" timeOffset="127946.0372">7814 12841 0,'0'0'0,"-18"18"16,1-18-16,17 17 0,-18-17 16,0 0-1,18 18-15,-17-18 16,34 0 31,-17 18-32,18-18 17,-18-18-17,0 0-15,18 18 0,-18-53 16,17 36-16,1-36 15,0 18-15,-18-1 16,17 19-16,-17-19 0,0-16 16,18 16-16,-18 1 15,0 17-15,0 1 16,18 34 15,-1 19-15,19-19-16,16 19 15,-34-19 1,17 1-16,1-1 0,-19-17 0,19 0 16,-1 18-1,-18-18-15,1 0 16,0 18-16</inkml:trace>
  <inkml:trace contextRef="#ctx0" brushRef="#br1" timeOffset="130577.1663">18785 11271 0,'0'-17'16,"-17"17"0,-1 0 15,1 17-16,17 19 1,0 16-16,0-16 16,0-1-16,17 36 15,-17-36-15,35 53 16,1-53-16,-19 1 0,72 34 16,-37-35-1,1 1-15,-17-1 0,17-17 16,-1-1-16,54 1 15,-53-18-15,0 0 16,-18 0-16,-17 0 16,-36-18-1,1 18-15,-18-17 16,17-1-16,-17 18 16</inkml:trace>
  <inkml:trace contextRef="#ctx0" brushRef="#br1" timeOffset="131066.3351">18468 11624 0,'18'-18'31,"-1"-17"-16,1 17-15,-1-17 16,19-35-16,-19 34 16,1 1-16,0 0 0,17-36 15,-17 36-15,-1-18 16,1 18 0,-18 17-16,18 1 15,-1 17-15,-17-18 0,18 36 16,-1 17-1,1-18-15,0 19 16,17-1-16,-17 0 0,17-17 0,35 17 16,-34-17-1,-19-18-15,54 17 16,-53 1-16</inkml:trace>
  <inkml:trace contextRef="#ctx0" brushRef="#br1" timeOffset="137478.2313">25294 8819 0,'0'-17'15,"18"17"-15,-36 0 32,1 0-1,-1 0-15,0 17-1,1-17-15,-1 0 16,-17 0-1,17 0-15,-35 0 16,36 0 0,-19 0-16,1 18 0,0-18 15,-54 0 1,37 18-16,-1-18 0,17 0 0,-17 0 16,1 0-16,-72-18 15,71 18-15,0 0 16,-17-18-16,34 18 0,-52-17 15,53 17-15,0 0 16,-1 0-16,19 0 0,-1 0 16,-17 0-1,17 0-15,1-18 16,-1 18-16,-17 0 16,17 0-16,0 0 15,1 0-15,-1 0 0,-17 18 16,17-1-16,18 1 47,-17-18-32,17 18 1,0-1-16,0 1 16,-18 0-1,18-1-15,0 1 16,0 0-16,0-1 15,0 18 1,0-17-16,18 35 16,-18-35-16,0 17 15,0 0-15,0 36 16,0-36-16,0 53 16,0-52-16,0 52 15,0-53-15,0 0 0,0 53 16,17-35-1,-17 0-15,0-17 0,0-1 16,0 18-16,18 17 16,-18-17-16,0-17 0,0-1 15,0 18-15,-18 17 16,1-17-16,17 0 0,0-18 16,0 18-16,-18 36 15,18-54-15,0 0 16,0 0-16,0 1 0,0 17 15,0-36 1,0 1-16,0 17 0,0 0 16,0 1-16,0 34 15,0-35-15,-18 54 16,18-36-16,-17 35 16,17-53-16,0 0 15,0 18-15,0-17 0,-18-1 16,18 0-16,0 0 0,0 18 15,0-17-15,0 16 0,0 37 16,0-54-16,18 0 16,-18 1-16,17 34 15,-17-17-15,0-18 0,0 1 16,0 52 0,0-53-16,0 18 0,0 0 15,0 35-15,-17-35 16,17 18-16,0-36 15,0 18-15,0 17 16,0 1 0,0-54-16,0 19 0,17-1 15,-17-17-15,0 52 16,-17-35-16,17-17 0,0 17 16,0 1-16,0 34 15,0-52-15,0 17 0,0 0 16,0 18-16,0-17 15,0-19-15,0 1 16,0 35-16,0-18 16,0 18-16,0-35 15,0 17-15,0 18 16,0-18-16,0-17 0,0 17 16,17 18-1,-17-18-15,18-17 16,-18 0-16,0 17 15,0 0 1,0-17-16,0-1 0,0 1 0,0 0 16,0-1-1,0 1-15,0 0 16,0-1 0,0 1-1,18-1 1,-18 1 15,17-18-31,-17 18 16,0-1-1,18-17 1,-1 0 0,1 0-1,0 18-15,-1-18 16,1 18-1,0-18-15,-1 17 0,1-17 16,0 18 0,-1-18-16,36 0 15,-35-18-15,17 18 16,-17-17-16,17 17 0,-17 0 16,-1-18-16,18 18 15,-17 0-15,0 0 16,-1 0-16,1 0 15,0 0-15,-1 0 0,1 0 16,0 0-16,-1 0 0,36 0 16,-35 0-16,35 0 15,-36 0-15,19 0 16,-19 0 0,1 0-16,35 18 15,-36-18-15,1 0 0,17 0 16,-17 0-16,17 0 0,-17 0 15,0 0-15,34-18 16,-16 18-16,-19 0 16,19 0-16,-19 0 0,36 0 15,-35 18 1,0-18-16,-1 0 0,36 0 16,-35-18-16,17 18 15,-17 0 1,-1-18-16,1 18 15,-18-17 17,0-1-1,0 0-31,18 1 16,-18-18-1,17 17-15,-17 0 0,0 1 0,18-19 16,-18 1-16,0 17 15,0-34-15,0 16 16,0 1 0,0 0-16,17-1 0,-17-17 0,0 18 15,0 0-15,18-18 16,-18 18-16,0-36 16,0 36-16,18-36 15,-18 36-15,0-53 16,0 53-16,0-71 15,0 53-15,0 0 16,0-53-16,0 53 16,17 0-16,-17 0 0,0 0 15,18-35 1,-18 53-16,18 0 0,-18-18 16,17-18-16,-17 18 15,18-35-15,-18 35 16,0 0-16,0 0 0,0-52 15,0 34 1,0 0-16,0-34 16,0 52-16,0-18 15,0 36-15,0 0 0,0-1 16,0-34 0,0 34-16,0 1 0,18-18 15,-18 18-15,0-18 0,0 0 0,17-35 16,-17 35-1,0-53 1,0 53-16,0 0 0,0 0 0,0 18 16,0-18-16,0 18 15,0 0-15,0-1 0,0 1 16,0-35-16,-17 34 16,17 1-16,0-18 0,0-35 15,0 53-15,-18-54 16,18 37-1,0 16-15,-18-17 0,1 18 16,17 0-16,-18-36 16,18 54-16,0-36 15,0 17-15,0 19 0,0-19 16,18 1-16,-18 18 0,17-19 16,-17-17-16,0 18 15,0 0-15,0 0 0,0-1 16,18 1-16,-18 0 0,-18-36 15,18 36-15,0 17 16,0-17-16,0 0 16,0 17-16,0 0 15,0 1 1,-17 17 15</inkml:trace>
  <inkml:trace contextRef="#ctx0" brushRef="#br1" timeOffset="139190.8093">24836 8961 0,'0'-18'15,"0"0"1,17 18-1,-17-17-15,0-1 16,-17 0 0,-1 18-16,0-17 15,1-1-15,-1 0 16,-17 1 0,17-1-16,0 1 0,-17-1 15,18 0-15,-19 18 16,1 0-16,17 0 15,-52 0-15,35 0 16,-1 18-16,-87 0 16,52-1-1,36 1-15,-36 17 16,18-17-16,18 17 16,-18 0-1,36-17-15,-1 0 0,0 17 0,1-18 16,-1 19-1,0-1-15,1 0 16,-1 1-16,18-1 16,0 0-16,0-17 15,0 17-15,0 18 0,0-18 16,18 18 0,-18-35-16,17-1 0,1 1 15,0 17-15,35-17 16,-36 0-16,54-1 15,-36 1-15,-17 0 0,70-18 16,-53 0-16,53 17 16,-52-17-1,17 0-15,52 0 16,-16 18-16,-54-18 16,18 0-16,-18 17 0,0-17 15,36 0 1,-36 0-16,36 0 15,-36-17-15,0-1 16,-17 18-16,0-17 16,-18-1-16,17 0 0,-17-17 15,18 0-15,-18-36 16,18 18-16,-1-35 16,-17 35-16,0-70 15,0 70-15,-17-35 16,-1 35-16,-35-36 15,18 54-15,-1 0 16,-34-18 0,-1 18-16,36 17 15,0 18-15,17 18 16,-17-1-16,0 19 0</inkml:trace>
  <inkml:trace contextRef="#ctx0" brushRef="#br1" timeOffset="143162.7274">24959 9843 0,'0'-18'62,"-18"18"-46,18-18 0,-17 18-16,-1-17 15,0-1-15,1 0 0,-1 18 16,-17-35-1,0 35-15,17-18 0,0 1 16,-17 17-16,17-18 0,1 18 16,-18-18-16,-1 18 15,1 0-15,0 0 16,-18 18 0,18-18-16,17 0 0,-17 18 15,-1-1-15,19-17 16,-19 18-16,19-18 0,-36 18 15,35-18-15,-17 17 16,17 1-16,1-18 16,-1 18-16,0-18 0,1 35 15,-1-17-15,18-1 16,-18 1-16,18-1 16,-17-17-16,-1 36 15,1-19 1,17 19-1,-18-19-15,18 19 0,-18-1 16,18-18-16,0 19 16,-17-19-16,17 36 15,0 0 1,0-18-16,0-17 0,0 17 16,0 1-16,0 17 15,0-18-15,17 0 0,-17 18 16,0-18-16,-17 18 15,17-35-15,0 17 16,0 18 0,0-35-16,0 17 0,0-17 15,0 17-15,0-17 0,0 34 16,0-16-16,0-1 16,0 0-16,0-17 15,0 35 1,0-35-16,0 17 0,-18 18 15,18-18-15,0 0 16,0-17-16,0 17 0,0 36 16,0-54-16,-18 19 15,18-19-15,0 1 0,0 0 16,0 17-16,0-18 16,0 1-16,0 17 15,0-17-15,0 17 0,0 1 16,0-19-16,0 1 15,0 0-15,0-1 0,0 18 16,18-17 0,-18 0-16,18 17 15,-18-17-15,0-1 16,0 36-16,0-35 16,0-1-16,0 1 0,17 0 15,-17-1-15,0 1 16,0 17-1,18-17-15,-18 17 16,18-35-16,-18 35 16,17-35-16,-17 18 0,18 0 15,-18-1 1,17-17 0,1 18-16,-18 0 15,18-18-15,-1 0 16,-17 17-16,18-17 0,0 0 15,-1 18 1,1-18-16,0 0 16,-1 18-1,1-18-15,-1 0 16,1 0-16,0 0 0,-1 0 16,19 0-16,-19 0 0,36 0 15,-35 0-15,17 0 16,-17 0-1,17 0-15,-17 0 16,17 0-16,-17 0 16,-1 17-1,1-17-15,0 0 0,-1 18 16,18-18 0,-17 0-16,0 0 15,-1 0-15,19 0 16,-19 0-16,1 0 15,0 0-15,-1 0 16,18 0-16,-17 0 16,0 0-16,-1 0 0,1 0 15,17 0-15,-17 0 16,0 0-16,-1-18 16,1 18-16,0 0 15,-1 0 1,1 0-1,-18-17-15,0-1 16,17 0 0,-17 1-16,0-19 15,18 19 1,-18-1-16,0-35 16,0 18-16,0-18 15,18 35-15,-18-52 16,0 52-16,0-52 15,0 34-15,17 1 16,-17 0-16,0 0 0,0-36 16,18 36-16,0-36 15,-18 36-15,0 0 16,17-54-16,-17 54 16,18 0-16,-18-53 15,0 52-15,0 1 16,0 0-16,0 0 0,0-1 15,0 19-15,-18-19 0,18 1 16,0 0-16,0-1 0,0 1 16,-17-53-1,17 70-15,0-52 16,0 35-16,0-18 16,0 17-16,-18-34 15,18 35-15,0-18 16,0 17-16,0-34 15,0 34-15,0-34 16,0 35-16,0-36 16,0 36-16,-18-18 15,18 35-15,-17-17 16,17 17-16,-18-35 16,18 36-16,-35-36 15,17 35 1,-17-35-16,17 36 15,1-1-15,-19 0 16,19 18-16,-1 0 16,0 18-16,-17 0 0</inkml:trace>
  <inkml:trace contextRef="#ctx0" brushRef="#br1" timeOffset="148373.2195">24871 12612 0,'17'0'31,"-34"0"16,17-18-15,-18 18-17,1 0 1,-1-17-16,0 17 15,-35-18 1,36 18-16,-1 0 0,-35-18 16,18 18-16,17 0 15,1-17-15,-19 17 0,19-18 16,-19 18-16,19 0 0,-18-18 16,17 18-16,-35 0 15,35 0-15,1 0 0,-1 18 16,0-18-1,1 0 1,-1 0-16,0 18 0,1-18 16,-1 17-1,1-17 1,-1 18 0,0-18-1,18 18-15,-17-1 16,17 1-1,-18-18-15,0 35 16,18-17 0,0-1-1,-17 1-15,17 0 0,0-1 16,-18 19-16,18-19 16,0 18-16,0 1 15,-18 17 1,18-36-16,0 19 0,-17-19 15,17 19-15,0-19 0,-18 36 16,18-18 0,0 1-16,0-19 0,0 36 15,0-35 1,0-1-16,0 1 0,0 0 16,0 17-16,0-17 0,0 17 15,0-17-15,0 17 16,0-18-16,0 19 15,0-19-15,0 36 16,0-35-16,0 17 16,0-17-1,0 0-15,0-1 0,0 1 16,0-1-16,0 1 0,0 17 16,0-17-1,18 0-15,-18-1 0,0 1 16,17 0-16,-17-1 15,0 1-15,18-1 16,-18 1 0,18 0-16,-18-1 15,17-17-15,1 18 16,0 0 0,-1-18-16,-17 17 15,18-17-15,0 18 16,-1-18-1,1 0-15,-1 0 16,19 18 0,-1-18-16,-17 0 15,-1 0-15,1 0 0,0 0 16,17-18-16,-17 18 16,17 0-1,-18 0-15,1 0 16,0 0-16,-1 18 15,1-18-15,0 0 0,-1 0 16,19 0-16,-19 0 16,1 0-16,-1 0 0,1 0 15,0 0-15,-1 0 16,1 0-16,0 0 16,17 0-16,-17 0 15,-1 0 1,-17-18-16,18 18 15,-18-18-15,17 18 16,-17-17 0,18-1-16,-18 0 15,18 1-15,-18-19 16,17 19-16,-17-18 16,18 17-1,-18 0-15,0 1 16,0-1-16,0-35 15,0 35-15,0-34 16,18 34-16,-18-53 16,17 54-16,-17-19 15,18 19-15,-18-19 0,0 1 16,0 0-16,18 0 16,-18-1-16,0 19 15,0-54-15,17 1 16,-17 34-16,18-17 15,-18-35 1,0 35-16,18 18 0,-36-36 16,18 36-16,0 18 15,-18-1-15,18 0 0,-17 1 16,-1 17-16,18-18 16,-18 18-1,18-18-15,-17 18 16,-1 0-1</inkml:trace>
  <inkml:trace contextRef="#ctx0" brushRef="#br2" timeOffset="159396.4113">23530 5803 0,'0'0'0,"0"18"16,-17-1-16,-1 1 16,18 17-16,0-17 15,-18 35-15,18-35 16,18 52 0,0-35-16,17 36 15,-17-18-15,34 35 16,-34-35-16,17 0 15,1 17-15,-1-17 0,0 18 16,18-18-16,0 0 0,88 17 16,-88-34-16,71-1 15,-72-17-15,37-18 16,-54 0-16,18 0 16,-35 0-16,-1 0 15,-34 0 32,-1 0-47</inkml:trace>
  <inkml:trace contextRef="#ctx0" brushRef="#br2" timeOffset="159958.3068">24253 6562 0,'18'0'31,"17"17"-16,-17 1-15,35 0 16,-35-18-16,17 17 16,0 1-16,-17 0 0,17-18 15,18 35 1,-35-18-16,-1 19 16,1-19-16,-18 1 15,0 0-15,18-18 16,-18 17-1,0 1 32,0 0-31,-18-1 0,18 1-16,-18-18 15,18 17 1,-17-17-16,17 18 0,-36 0 15,19-1-15,17 1 16,-36 17-16,19-17 16,-1 17-1,1-35-15,17 35 16,-18-35-16,18 18 16,0 0-16</inkml:trace>
  <inkml:trace contextRef="#ctx0" brushRef="#br2" timeOffset="164767.1178">24977 14252 0,'0'-17'47,"-18"17"-31,0 0-1,1 0 1,-1-18-16,0 18 16,-17 0-16,-35-18 0,34 1 15,-52 17 1,35-18-16,-35 18 16,53 0-16,-53 18 15,52-18-15,-34 0 16,52 0-16,-17 17 0,17-17 15,1 0-15,-1 0 0,0 18 16,1-18 0,-1 18-16,0-18 15,1 17 1,-1-17 0,0 0-16,18 18 15,-17-18-15,17 18 16,0-1-1,-18 1 1,18-1-16,0 1 0,0 0 16,0-1-16,0 1 15,0 0-15,0-1 0,-17 1 16,17 17 0,0-17-16,0 17 0,0-17 15,0-1-15,0 36 16,0-35-16,0 17 0,0-17 15,0 35-15,0-36 16,0 54 0,0-36-16,0 1 0,0-1 15,0 35-15,0-34 16,0 34-16,0-35 16,17 36-16,-17-18 15,0 17 1,-17-17-16,17 18 15,17-36-15,-17 18 16,0 0-16,0 18 16,0-18-16,0-18 0,-17 53 15,17-35-15,0 0 16,0-18-16,0 36 16,0-36-16,0 36 15,0-36-15,0 0 16,0 36-16,0-18 15,17-18-15,-17 18 0,0 0 16,18-18-16,-18 71 16,0-71-16,0 53 15,0-52-15,0-1 16,0 0-16,0 18 0,0-18 16,-18 53-16,18-52 15,0 52 1,0-53-16,0 18 15,0-35-15,0 17 16,0-17-16,0-1 0,0 19 16,0-19-16,0 19 15,0-19-15,0 36 16,0-35-16,0-1 16,0 19-16,0-19 0,18 19 15,-18-19-15,0 18 16,0-17-1,0 17 1,17-35-16,-17 36 16,0-19-16,0 1 0,18-18 15,-18 18-15,0-1 16,18 1-16,-1-1 16,-17 1-1,18 0-15,0-1 16,17-17-1,-35 18-15,53-18 16,-36 18-16,36-18 16,-35 17-16,35 1 15,-18-18-15,1 18 16,-1-1-16,18-17 0,-18 0 16,36 0-16,-36 0 15,0 0-15,0 0 0,1 0 16,17 0-16,-1-17 15,-16 17-15,17 0 16,-36 0-16,1 0 16,0-18-16,-1 18 15,1-18 1,0 1-16,-18-1 16,17 0-1,-17 1-15,18-1 0,-1-17 16,-17 17-1,18-35-15,0 36 16,-18-36-16,0 17 16,17 1-16,-17 0 15,0 0-15,0 17 0,0-17 16,0 17-16,0-35 16,0 18-16,0 17 15,0-70-15,0 53 16,0-1-16,0-16 0,0-1 15,0 0-15,18-35 16,-18 35-16,0-36 16,0 54-16,-18 0 15,18 0-15,0-1 0,0-17 16,0-17-16,0 17 16,18-53-1,-18 36-15,0 17 0,0 0 16,0-53-16,0 53 15,0 18-15,0-18 0,0 17 16,0 1-16,0 0 0,0 0 16,0-1-16,0-34 15,0 17-15,-18-35 16,18 35-16,0-53 16,-17 53-16,17 0 15,0 18-15,0 17 16,0-35-1,0 18-15,0 0 0,17-1 16,-17 1-16,36-35 16,-36 17-16,17 17 0,-17-52 15,0 53-15,0 0 16,0-1-16,0 1 0,0 17 16,0-17-1,0 18-15,0-19 16,0 19-16,0-19 15,0 19-15,0-19 0,0 19 16,0-18-16,18-18 16,-36 17-16,1 1 15,17 17-15,-18 18 16,0-17-16,1-1 16,-1 18-16,0-17 0,1 17 15,-18-18-15,-1 0 16,1 18-16,0 0 15,-1 0-15,1 18 0,0 0 16,0-1-16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40:25.48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12294 9084 0,'0'-18'31,"-17"36"32,17 17-48,0-17-15,0 0 16,-18-1-16,36 19 16,-18-19-16,35 18 15,-35-17-15,35 0 16,1-1-16,16 19 16,-16-36-1,-1 17-15,0-17 0,53 18 16,-52 0-16,70-1 15,-54-17-15,54 0 16,-35 18-16,70-1 16,-53-17-16,89 0 15,-89 0-15,106 18 16,-88-18-16,105-18 16,-87 1-16,105-1 15,-88 1-15,106-1 16,-123 18-16,140-18 15,-140 1 1,123-1-16,-124 0 16,1 1-16,-1-1 0,-17 18 15,123-35-15,-123 17 16,106 1 0,-124-1-16,0 0 15,-17 18-15,17-17 0,35 17 16,-52 0-16,35 0 15,-53 0-15,35 0 16,-35 0-16,17 0 16,-34 17-16,16-17 15,-34 0-15,17 36 16,-17-36-16,17 35 16,-17-18-16,0 19 15,-1-19-15,-17 1 16,18 0-16,-18-1 31,0-34-15,17-19-1,1 19 1,-18-19 0,18 19-16,-18-1 15,17 18-15,19-17 16,-19-1-16,54 18 15,-36-18-15,36 18 16,-36 0-16,71 0 16,-53 0-16,53 0 15,-36 0-15,89 18 16,-89-18-16,19 0 16,87 0-16,-88 0 15,106 18 1,-88-18-16,0 0 0,106 17 15,-107 1-15,1-18 16,0 0-16,141 17 16,-141-17-16,141 18 15,-124-18-15,1 0 16,-1 18-16,1-18 0,-1 0 16,1 17-16,123-17 15,-106 0-15,-18 0 0,142 0 16,-142 0-16,18 0 15,106 0-15,-123 0 16,-1 0-16,124 0 16,-123 0-16,-1 0 15,1 0-15,-19-17 0,142 17 16,-123-18-16,105 18 16,-123 0-16,17 0 15,89 0 1,-88 0-16,-19 0 0,19 0 15,-1 0-15,1 0 0,105 0 16,-123 0-16,0 0 16,0 0-16,-18 0 0,18-18 15,70 1 1,-88-1-16,0 1 16,-17-1-16,17 0 0,89-17 15,-107 0-15,71-1 16,-70 19-16,-18-1 15,-18 0-15,0 1 0,18 17 0,18-35 16,-54 35 0,1-18-16,0 18 0,-18-18 15,0 1-15,-18-1 16</inkml:trace>
  <inkml:trace contextRef="#ctx0" brushRef="#br0" timeOffset="801.9763">17092 9737 0,'0'0'0,"-18"-18"0,-34-35 15,-19 35-15,36 18 16,-18 0-16,-35 53 15,52-17-15,-52 87 16,70-52-16,-17 70 16,53-88-16,52 53 15,-17-54-15,106 1 16,-71-35-16,53-18 16,-70 0-1,-18-18-15,17-17 16,-52 17-16</inkml:trace>
  <inkml:trace contextRef="#ctx0" brushRef="#br0" timeOffset="1757.7762">17639 10037 0,'0'0'0,"0"-18"16,-18 0 0,1 18-16,-1 18 15,18 0-15,-18 17 16,18-18-16,0 54 16,0-53-16,36 35 15,-19-36-15,36 1 16,-35-18-16,35-18 15,-36 1-15,-17-19 16,0 19-16,-35-36 16,17 17-16,-17 1 15,0 18-15,17 17 16</inkml:trace>
  <inkml:trace contextRef="#ctx0" brushRef="#br0" timeOffset="2025.2101">17903 10301 0,'-17'0'15,"17"-18"1,-18-17-16,18 18 16,0-54-16,0 53 15,18-17-15,-1 17 0,19 1 16,-19 17-1,1 0-15,17 53 16,-17-36-16,0 54 16,-18-36-16,0-17 0,17-1 15,-17 19 1,0-19-16,18-17 16</inkml:trace>
  <inkml:trace contextRef="#ctx0" brushRef="#br0" timeOffset="2764.6207">18203 10037 0,'0'17'16,"0"1"-1,18 35-15,0-36 16,17 36-16,-17-35 16,-1 0-16,1-1 15,-1 1-15,1-18 0,0 0 16,-18-18-16,0 1 15,0-36 1,0 17-16,-18 19 0,18-1 16,-18-17-16,18 17 15,0 36 1,0-1 0</inkml:trace>
  <inkml:trace contextRef="#ctx0" brushRef="#br0" timeOffset="3598.6708">18556 9790 0,'0'17'16,"0"1"0,0 35-16,18-18 0,-18 18 15,0 35-15,17-35 16,-17 18-1,18-54-15,-18 1 0,0 0 16,0-36 0,0-17-16,0 17 15,-18-53-15,18 36 16,0-71-16,0 53 16,18-35-16,-18 53 15,0 17-15,18 18 16,-1 36-1,1-1-15,0 18 0,-1-18 16,36 71-16,-18-53 16,18 17-16,-17-52 15,-1 0 1,-17-18-16,-1 0 0,-17-18 16,0 0-16,0-52 15,-17-18 1,-1 35-16,-17-18 15,17 36-15,-17 0 16,35 52-16,0 1 16,0 0-16</inkml:trace>
  <inkml:trace contextRef="#ctx0" brushRef="#br0" timeOffset="3978.2342">19085 10195 0,'0'0'0,"0"-17"0,36-1 16,-36 0-16,17-17 16,-17 17-16,0 1 15,-17 17 1,-1 0-16,0 17 16,1 19-16,17-19 15,0 19-15,17 17 16,1-36-16,35 18 15,-18-17-15,0 0 16,1-18-16,17 0 16,-18-18-16,0-17 15,-17 17-15,-1-17 16,-17 17-16,-17-17 16,17 17-16,0 1 0,-18-19 15,36 36 1,17-17-1,-17 17-15,-1 0 0,19 0 16,-19 0-16,1 0 16,0 0-16</inkml:trace>
  <inkml:trace contextRef="#ctx0" brushRef="#br0" timeOffset="4083.2242">19509 10037 0,'0'17'15,"17"18"-15,1-17 16,0 17-16,-1 1 15,18-1-15,1 35 16,-1-34-16</inkml:trace>
  <inkml:trace contextRef="#ctx0" brushRef="#br0" timeOffset="15961.643">26106 3986 0,'0'-17'0,"0"-1"16,0 0-16,0 1 15,0 34 17,0 54-17,0-18-15,0 70 16,0-70-16,0 71 16,0-54-16,0-34 15,0 17-15,17-1 16,-17-16-16,18-19 15,-18 1-15,-18-36 16</inkml:trace>
  <inkml:trace contextRef="#ctx0" brushRef="#br0" timeOffset="16194.8867">25894 4286 0,'35'53'15,"-17"0"-15,17 35 16,0-35-16,18 18 16,-17-54-16,16 19 15,-16-19-15,-1-17 16,18-17 0,-35-19-16,17-17 15,-17 18-15,-1-53 16,1 53-16,-1-1 15,-17 19-15</inkml:trace>
  <inkml:trace contextRef="#ctx0" brushRef="#br0" timeOffset="17434.832">27146 6579 0,'18'0'32,"0"18"-17,34 17-15,-16-35 16,52 36-16,-35-36 16,70-18-16,-70 18 15,88-71-15,-70 36 16,-18-18-16,17-17 0,54-72 15,-54 72-15,-17-1 16,53-105 0,-18-18-1,18-106-15,-53 124 16,-18 123-16,18-71 16,-35 89-1,35-53-15,-18 53 16,36-18-16,-18 17 15,35-17-15,-35 36 16,35-18 0,-18 17-16,-52 18 0,35-18 15,-18 18 1,-17 0-16,0 18 16,-1-18-1,-17-18 1,-17 1-1</inkml:trace>
  <inkml:trace contextRef="#ctx0" brushRef="#br0" timeOffset="17669.0004">29175 4498 0,'0'0'0,"17"-18"15,19 18 1,17 0-16,52 0 15,-52 18-15,0 0 16,0 17-16,0 53 16,-18 0-1,-52-52-15,-19 52 16,1-53-16,-35 18 16,34-18-16,1-17 0,-36 35 15,54-53-15</inkml:trace>
  <inkml:trace contextRef="#ctx0" brushRef="#br0" timeOffset="18919.7663">30321 4339 0,'-35'-17'0,"17"17"16,-35 0-1,36 17-15,-18-17 0,-1 35 16,-17 36-16,36-18 16,-19 53-16,36-53 15,36 53-15,-1-54 16,71 19-16,35-53 15,-71-18-15,89-36 16,-106 1 0,35-35-16,-52 17 15,-36-53-15,-36 53 16,-34-53-16,-1 53 16,-35 0-16,53 36 15,-52 34 1</inkml:trace>
  <inkml:trace contextRef="#ctx0" brushRef="#br0" timeOffset="20789.8807">29792 5398 0,'0'0'0,"18"-18"16,-18 0-16,0 1 16,-18-1-1,-17 18-15,0 0 16,-1 35 0,19-35-16,-1 53 15,18-35-15,0-1 0,0 19 16,35 34-16,1-34 15,-1-1-15,18 18 16,-36-36-16,-17 1 0,18 0 16,-18-1-1,-35-17-15,17 0 16,-35 0-16,36 0 16,17-35-16,0 17 15,17 1 1</inkml:trace>
  <inkml:trace contextRef="#ctx0" brushRef="#br0" timeOffset="21033.9435">30110 5556 0,'0'0'16,"-53"18"-16,17 0 0,19 17 16,-1-18-16,18 19 15,18-19-15,35 1 16,0-18-16,35-18 15,-53 1-15,18-1 0,-35 0 16,17-34 0,-35 34-16,0-17 0,-18 17 15,1 0-15,-19 1 0,19 17 16,-1-18-16,-17 18 16,17 0-16</inkml:trace>
  <inkml:trace contextRef="#ctx0" brushRef="#br0" timeOffset="21260.272">30551 5098 0,'0'0'16,"-53"-71"-16,35 53 0,-35 18 15,35 36-15,18 17 16,0 17-16,18 1 0,0-1 15,17 1-15,36 70 16,-36-88-16,-18 0 16,36 35-16,-53-70 15,0-1-15,-17-17 16,-36-17-16</inkml:trace>
  <inkml:trace contextRef="#ctx0" brushRef="#br0" timeOffset="21352.5201">30392 5592 0,'0'0'16,"-18"-36"-16,18 19 0,18-1 15,52 0 1,-17 18-16,35-17 16,-35-1-16</inkml:trace>
  <inkml:trace contextRef="#ctx0" brushRef="#br0" timeOffset="21550.7041">30850 5398 0,'53'-18'15,"-17"18"-15,34 0 16,1-18-16,-36 1 16,-17 17-16,-1 0 15,1-18-15,-36 0 16</inkml:trace>
  <inkml:trace contextRef="#ctx0" brushRef="#br0" timeOffset="21717.6967">31027 5080 0,'0'0'0,"0"35"0,0 18 15,17 18-15,-17 70 0,18-71 16,-18 1-16,18-18 0,-1 0 15,-17-18-15,36 18 16,-19-35-16</inkml:trace>
  <inkml:trace contextRef="#ctx0" brushRef="#br0" timeOffset="22122.254">31274 5539 0,'17'70'16,"-17"-52"-16,0 17 0,18-17 15,0-18 1,-18-18-16,17-17 16,-17 17-16,0-17 0,18-36 15,0 54-15,-1-19 16,-17 54-1,0 35 1,0-18-16,0 18 16,0-18-16,18-17 15,0-18 1,-1-18-16,18-17 16,-17 0-16,0 0 15,-1 17 1,19 0-16,-19 18 15,1 0-15,-18 18 16,18 0-16,-18-1 16,17 19-16,1-19 15,-1 1 1</inkml:trace>
  <inkml:trace contextRef="#ctx0" brushRef="#br0" timeOffset="22561.5298">31821 5468 0,'0'0'0,"-36"53"0,36-35 15,-17 35-15,34-36 16,19 18-16,-19-17 16,36 17-16,-35-35 15,35-17 1,-36 17-16,1-18 0,-18 0 15,18 1-15,-18-36 16,-18 35-16,0-17 16,18 17-16,-17 18 15,17-17-15,17 34 32,19-17-32,17 18 15,-18-18-15,-18 18 0,36-1 16,-35-17-1,0 0-15,-1 0 16,1 18 31,35 0-47,-36-1 16,36 1-1,-35-1-15,17 1 16,1-18-16,-19 0 15,1-18-15</inkml:trace>
  <inkml:trace contextRef="#ctx0" brushRef="#br0" timeOffset="22678.8419">32491 5503 0,'0'0'16,"-71"53"-16,36-17 0,-18 16 15,35-16-15,1-1 16,-1-17-16</inkml:trace>
  <inkml:trace contextRef="#ctx0" brushRef="#br0" timeOffset="37810.7095">12083 13335 0,'17'0'47,"1"0"-16,35 0-15,-18 0-16,0 0 0,89 0 15,-54 0-15,-17 0 16,18 0-16,35-18 16,-71 18-16,0 0 15,1 0-15,-19 0 0,1 0 0,-36 0 31</inkml:trace>
  <inkml:trace contextRef="#ctx0" brushRef="#br0" timeOffset="38153.4949">12312 13123 0,'-18'0'0,"-17"18"16,17 0-16,-52 35 16,35-36-16,-1 1 15,-17-1-15,18 19 0,-18-1 16,36-17-1,17-1-15,-18 1 0,18 17 16,35 18-16,0-35 16,1 17-16,17-17 0,52-1 15,-52-17-15,0 18 16,36-18 0,-72 0-16,1 18 15</inkml:trace>
  <inkml:trace contextRef="#ctx0" brushRef="#br0" timeOffset="38678.5788">8978 14587 0,'0'0'0,"35"0"16,-17-17-16,35 17 16,18-18-16,-18 18 15,-1 0-15,-16 0 16,17 0-16,-18-18 0,35 18 16,-34 0-16,-1-17 15,-35-1 1</inkml:trace>
  <inkml:trace contextRef="#ctx0" brushRef="#br0" timeOffset="38906.3164">9084 14429 0,'0'0'0,"-53"53"0,35-18 15,-17 0-15,0 0 16,17 1-16,1-1 16,17-17-16,17-18 15,36 17-15,18 1 16,-36-18-16,53 17 16,-52 1-16,-1-18 15</inkml:trace>
  <inkml:trace contextRef="#ctx0" brushRef="#br0" timeOffset="39474.1092">12047 15804 0,'18'0'16,"35"-17"0,-18 17-16,18-18 0,0 18 15,-18-17-15,18 17 16,0-18-16,-18 18 0,36 0 15,-36 0-15,-17 0 16,0 18-16</inkml:trace>
  <inkml:trace contextRef="#ctx0" brushRef="#br0" timeOffset="39755.4832">12259 15628 0,'-71'35'15,"36"-17"-15,0 0 0,-36-1 16,36 1-16,17 0 15,1-1-15,17 1 0,0 35 16,35-36-16,-17-17 16,35 18-16,-18-18 0,71 18 15,-53-18-15,0 0 16</inkml:trace>
  <inkml:trace contextRef="#ctx0" brushRef="#br0" timeOffset="47803.9785">12241 16510 0,'0'-18'94,"-17"18"-94,-1 0 15,0 0 1,1 0-16,-1-17 0,1 17 16,-19 0-16,-34 0 15,34 0-15,-16 0 0,-1 0 16,-53 0-16,-18 17 15,54-17-15,17 0 16,-71 18 0,54-18-16,-1 0 0,-87 0 15,87 0-15,-17 0 16,17 0-16,1 0 0,-19 0 16,-87-18-16,88 1 15,-106 17 1,106-18-16,-18 18 0,-88 0 15,-18 0 1,106 0-16,0 0 0,-88 0 16,-17 18-1,105-18-15,0 0 0,-106 17 16,124-17 0,0 0-16,-18 0 0,-53-17 15,71 17-15,18 0 16,-18-18-16,-54 0 15,72 18-15,-54-17 16,71 17-16,1 0 16,16 0-16,1 0 0,-36 0 15,36 0-15,0 0 16,17 0-16,1 0 47,17 17-32,-18 1-15,0 17 16,1-17 0,-1 0-16,0-1 15,18 1 1,0 0 0,0-1-1,18 1 1,-18-1-1,0 19-15,0-1 16,0 0-16,0 18 0,-18 53 16,18-53-16,0 0 15,-17 35 1,-1-35-16,18-18 0,0 1 0,0-1 16,0 53-1,0-70-15,0 35 16,18-36-16,-18 1 0,17-18 15,1 18 1,0-18-16,-1 0 0,-17 17 16,18-17-16,0 0 0,35 18 15,-18-18-15,-18 0 16,36 17-16,36-17 16,-37 0-16,19 0 0,-18 0 15,17 0-15,89 0 16,-88 0-16,17 18 0,0-18 15,0 0-15,106 35 16,-105-35-16,16 18 16,-16 0-16,122-18 15,-123 17-15,18-17 16,0 18-16,88 17 0,-88-35 16,0 18-16,106-18 15,-107 0-15,1 0 16,106 0-16,-106 0 15,88 0-15,-88 0 16,-1 0-16,-16 0 16,16 0-16,-16 0 0,69 0 15,-69 0-15,34-35 16,-70 35-16,-18-18 16,36 0-16,-36 18 15,-17 0-15,17 0 16,0-17-16,18 17 15,-18 0-15,-17 0 16,17 0-16,18-18 16,-35 0-16,17 18 0,0 0 15,-17-17 1,0 17-16,-1 0 16,-17-18-16,0 0 15,0 1 1,0-1-16,0 1 15,0-1-15,0 0 16,0-35-16,0 18 16,0 0-16,0-1 15,0 1-15,0-35 0,0-71 16,0 52-16,-35-105 16,35 124-16,-18-1 15,1 1-15,-1 17 16</inkml:trace>
  <inkml:trace contextRef="#ctx0" brushRef="#br0" timeOffset="56185.9029">30692 5962 0,'0'-18'16,"0"36"30,-18 17-46,18-17 16,-18 17-16,18 0 0,0 1 16,0 34-16,0-34 15,18-1-15,0 18 16,-1-36-16,54 36 16,-36-53-16,36 18 15,-36-18-15,-17 0 0,-1-18 16,19 1-1</inkml:trace>
  <inkml:trace contextRef="#ctx0" brushRef="#br0" timeOffset="56441.9821">31133 5997 0,'-18'0'16,"36"0"-16,-36 18 0,18 0 16,-18 17-1,18-18-15,18 1 0,0 0 16,17 17-16,0-35 16,-17 18-16,52-1 15,-17 1-15,-35-18 0,17 0 16,-17 0-1,0 0-15</inkml:trace>
  <inkml:trace contextRef="#ctx0" brushRef="#br0" timeOffset="56603.7389">31327 6085 0,'0'0'0,"0"36"0,0 52 15,0-53-15,17 18 16,-17-35-16,18-1 16,-18 1-16,18 0 0</inkml:trace>
  <inkml:trace contextRef="#ctx0" brushRef="#br0" timeOffset="56819.5815">31521 5944 0,'0'0'0,"53"36"15,-18-19-15,-17 19 0,34 52 16,-34-35 0,0 0-16,-1 52 15,-17-69-15,-17 69 16,-19-69-16,1 34 15,0-52-15</inkml:trace>
  <inkml:trace contextRef="#ctx0" brushRef="#br1" timeOffset="71409.0919">3387 7091 0,'0'-18'32,"0"36"46,0-1-63,0 1-15,0 17 16,0-17-16,17 17 16,-17-17-16,0 53 15,0-36-15,0 53 16,0-35-16,-17-18 15,17 18-15,0 53 16,0-36-16,0 36 16,0-35-16,0 35 15,0-36-15,0-17 16,-18 0-16,18 0 0,-18 53 16,18-53-16,-17 35 15,17-35-15,-18 35 16,18-35-16,0 35 15,-18-35-15,18 18 16,0-36-16,0 18 16,18 17-1,-18-34-15,0-1 16,0 0-16,0 1 0,0 16 0,18 1 16,-18-17-16,0-1 15,0-17-15,0-1 16,17 1-16,-17-1 15,18-17-15,-18 18 32,0 0-1,18-18-15,-1 0-1,1 0 1,0 0-1,-1 0-15,1 0 16,0 0-16,17 0 16,-18 0-16,1 0 15,0 0-15,35 0 16,-36 0-16,54 0 16,-54 0-16,19 0 0,-1 0 15,36 0 1,-54-18-16,36 18 15,-18 0-15,18 0 16,-17 0-16,-19 0 16,19 0-16,-1-18 0,35 18 15,-52 0-15,53 0 16,-36 0-16,53 0 16,-53 0-16,71-17 15,-71 17-15,71 0 16,-53 0-16,53 0 15,-35 0-15,34 0 16,-52 0 0,53 17-16,-53-17 15,53 18-15,-53 0 16,53-18-16,-36 17 16,36-17-16,-53 0 15,0-17-15,0 17 16,35-18-16,-70 18 15,17 0-15,-17 0 16,-1 0-16,-17 18 0,18 17 31,-1-17-31,1-18 16,-18 17-16,0-34 16</inkml:trace>
  <inkml:trace contextRef="#ctx0" brushRef="#br1" timeOffset="72989.6026">3404 7144 0,'0'0'16,"-17"0"-16,34 0 15,19 0 1,-1 0-16,53 0 15,-35 0 1,18 0-16,70-18 16,-53 18-16,-18 0 0,19 0 15,-1 0-15,0 0 0,0 18 16,106-18 0,-106 17-16,106-17 15,-105 0-15,16-17 0,-16 17 16,-1 0-16,71 0 15,-71 0-15,35 0 16,-70 0-16,53 0 16,-53 0-16,35 0 15,-53 0-15,18 0 16,-35 0-16,17 0 16,-17 0-16,0 0 15,-1 0-15,18 0 16,1 0-16,-19 0 0,1 0 15,17 0-15,-17 0 0,17 17 16,-17-17 0,-1 0-1,-17 18 1,18-18 62,0 0-62,-18 18 77,0-1-77,0 1 0,0 35-16,0-35 15,0 34-15,-18 37 16,18-54-16,0 18 16,0 0-16,-18 0 0,18 17 15,0-17-15,-17 71 16,17-54-16,0 36 15,0-35-15,0 34 16,0-34-16,0 35 16,17-36-16,-17-17 0,18 71 15,-18-71 1,18 52-16,-18-34 16,17 35-16,-17-53 15,0 0-15,0-18 0,0 53 16,0-53-16,18 18 15,-18-17-15,0-19 16,0 1-16,-18 0 16,18-1-16,0 18 15,-17-17-15,17 0 16,17-18 31,-17 17-32,18-17 1,-36 0 31,1 0-31,-1 0-16,0 18 15,1-18-15,-36 18 16,35-18-16,1 0 0,-19 0 15,-34 0 1,17 0-16,-18 0 0,-87 17 16,87 1-16,0 0 15</inkml:trace>
  <inkml:trace contextRef="#ctx0" brushRef="#br0" timeOffset="88791.4713">27093 6985 0,'0'-18'31,"18"18"-15,0-17 0,-1 17-1,1 0 1,-18-18-16,18 18 0,-1 0 16,1 0-16,17-18 15,-17 18-15,17 0 16,0 0-16,-17 18 0,0-18 15,34 18 1,-16-1-16,17 1 16,-18 0-16,-17-1 0,-1 1 15,1 0-15,0-1 0,-1 1 16,1-1-16,-18 1 0,17 0 16,19 35-16,-36-18 15,35 18 1,-35-18-16,18 36 15,-1-18-15,1 17 16,0-35-16,-1 36 16,-17-36-16,0 18 15,18-18-15,-18 1 0,0-1 16,17 36-16,-17-36 16,18 0-16,-18 36 15,0-36-15,0 18 16,18-18-16,-18 18 0,0-18 0,0 18 15,17 35 1,-17-35-16,18 36 16,0-36-16,-1-18 0,1 18 15,-18-18-15,35 71 16,-17-71-16,-1 53 16,1-35-16,0-18 15,-1 18-15,19 36 16,-19-36-16,36 35 15,-35-35-15,35 17 16,-18-17-16,0-18 16,1 1-16,-1-1 0,35 35 15,-34-52-15,34 35 16,-34-18-16,52 1 16,-53-19-16,36 19 15,-36-19-15,18 1 16,-18-1-16,-17-17 15,-1 18-15,19-18 16,-19 0 0,-17-18-16,0 1 15,0-1 1,0 1-16,-17-1 16,-1 18-1,0-18 1</inkml:trace>
  <inkml:trace contextRef="#ctx0" brushRef="#br0" timeOffset="89179.2211">28875 9507 0,'18'0'15,"-1"0"1,1 18 0,17 0-16,18 17 15,-18 0-15,36 18 16,-36-35-16,18 35 15,-18-18-15,-17-17 0,-18 35 16,0-18 0,-18-18-16,1 19 0,-19 17 15,19-36-15,-36 36 16,35-35-16,-17 17 16,17-17-16,-17-1 15,17 1-15,-17 17 16</inkml:trace>
  <inkml:trace contextRef="#ctx0" brushRef="#br0" timeOffset="97249.677">29580 9137 0,'0'0'16,"0"-18"-16,0 1 0,-17 17 16,17-18-1,0 36 16,17 35-15,1 0-16,17 88 16,-35-71-16,36 107 15,-36-107-15,0 1 16,17 35 0,-17-54-16,0-16 0,0-54 31,0-52-16,0 34-15,18-17 16,0 18-16,-1 0 0,36-18 16,-35 53-16,17 17 15,18 19 1,-35-1-16,17 36 16,-18-36-16,-17 35 15,0-34-15,-17-19 16,-1 1-16,-52 17 0,17-35 15,-18 0-15,18 0 16,0 0 0,36-17-16,34-1 15,36 18 1</inkml:trace>
  <inkml:trace contextRef="#ctx0" brushRef="#br0" timeOffset="97767.2778">30215 9913 0,'0'0'16,"18"0"15,0 18-15,-1-1-16,19 19 15,-1-19-15,18 19 16,-18-19-16,-17 1 0,17-1 16,-17 1-1,-18 0-15,0-36 16,-18 18 0</inkml:trace>
  <inkml:trace contextRef="#ctx0" brushRef="#br0" timeOffset="97917.2779">30445 9931 0,'0'0'15,"-36"35"-15,19-17 0,-18 17 16,-1 0 0,36-17-16,-17-1 15,17 1-15</inkml:trace>
  <inkml:trace contextRef="#ctx0" brushRef="#br0" timeOffset="98127.9953">30798 10037 0,'-36'52'16,"72"-104"-16,-89 140 0,35-53 0,-17 18 16,35-35-16,-18-1 15,18 1-15,-18-18 16</inkml:trace>
  <inkml:trace contextRef="#ctx0" brushRef="#br0" timeOffset="98606.9573">31062 9278 0,'18'88'16,"-36"-176"-16,36 229 0,-18-88 0,0 71 15,0-72 1,0 1-16,0 0 0,-18 18 15,18-36-15,0-17 16,-18-18-16,36 0 16,17-18-1,1 18-15,-19 0 16,19 0-16,-1 35 16,-18 1-16,1-19 15,-18 19-15,0-19 0,0 1 16,-18 0-16,1-1 0,-36 1 15,18-18-15,17 0 16,-17 0-16,35-18 16,0 1-16</inkml:trace>
  <inkml:trace contextRef="#ctx0" brushRef="#br0" timeOffset="99007.39">31397 9948 0,'0'36'16,"0"-72"-16,0 107 0,0-36 16,18 0-16,0-17 15,-1 0-15,18-18 16,-17-18-16,0 18 15,-1-18-15,1-17 16,0 18-16,-18-1 16,17 18-16,-17 18 15,0 34 1,0 1-16,0 18 16,0-36-16,0 53 15,0-52 1,0-19-16,0 19 0,-35-19 15,17-17-15,1 0 16,-36-17-16,18-1 16,17 0-16,0 1 0,1-1 15,-1 18-15,18-35 16</inkml:trace>
  <inkml:trace contextRef="#ctx0" brushRef="#br0" timeOffset="99202.3607">32032 10160 0,'0'0'15,"-35"53"-15,0-35 0,-18 52 16,17-35-16,19-17 0,-36 35 15,18-53-15</inkml:trace>
  <inkml:trace contextRef="#ctx0" brushRef="#br0" timeOffset="100019.0909">32226 9243 0,'0'0'0,"0"35"16,18 89-1,-18-54-15,18 1 16,-18 17-16,0 0 0,17 0 15,-17-17-15,0-18 0,0 0 16,18 17-16,-18-87 31,17-54-15,-17 18-16,18 18 0,17-36 16,-17 54-16,35 17 15,-35 35-15,17-17 16,-18 17-16,1 0 15,0 53-15,-18-52 16,-18-19-16,-17 36 16,17-53-16,-17 18 0,17-18 15,-17 0-15,0 0 16,17-18-16,18 0 16</inkml:trace>
  <inkml:trace contextRef="#ctx0" brushRef="#br0" timeOffset="100383.1121">32738 10178 0,'0'0'0,"0"17"16,0 1-16,0 0 16,0-36-1,17-17 1,1 17-16,17-35 16,-17 35-1,0 1-15,-1 17 16,-17 35-1,0-17-15,18 35 16,-18-36 0,0 1-16,0 0 0,0 17 15,18-18-15,-18 1 16</inkml:trace>
  <inkml:trace contextRef="#ctx0" brushRef="#br0" timeOffset="100583.0193">33091 10319 0,'0'0'15,"-18"53"-15,0-36 0,18 1 0,0 35 16,-17-53-16,17 35 15,-18-35 1</inkml:trace>
  <inkml:trace contextRef="#ctx0" brushRef="#br0" timeOffset="100930.7154">32738 9931 0,'0'0'16,"17"0"0,-17 17 15,0 19-31,0-1 16,0 18-16,18-18 15,-18 18 1,18-35-16,-18-1 15</inkml:trace>
  <inkml:trace contextRef="#ctx0" brushRef="#br0" timeOffset="101403.6378">33214 9313 0,'0'0'16,"0"53"-16,0-17 0,0 16 0,18 19 15,-18 0-15,0 105 16,0-88-16,0 0 15,-18 71-15,18-71 16,18-52-16,-18-1 16,17-53-1,-17-35 1,18 18-16,17-18 16,-17 18-16,0 17 15,34 1-15,-16 17 16,17 17-16,-53 1 15,17-1-15,-17 1 16,0 35-16,-17-35 16,-36 17-16,35-35 15,-35 0-15,18 0 16,0 0-16,17 0 16,0 0-16</inkml:trace>
  <inkml:trace contextRef="#ctx0" brushRef="#br0" timeOffset="101832.7468">33549 10195 0,'0'36'15,"0"-72"-15,-17 89 0,17-18 0,-18 1 0,18 17 16,0-18 0,0 0-16,18-17 15,-18 0-15,17-18 16,1 0-16,-1 0 0,1-36 16,0 19-16,-1-19 15,-17 19-15,0-1 16,0 36-1,0 17 1,0 0-16,0 1 16,18-1-16,17-18 15,-17 1 1,0-18-16,-1-18 0,18-17 16,-17 18-16,0-19 15,-18-34-15,0 34 16,-18 1-1,0-18-15,1 53 16,-1 0-16</inkml:trace>
  <inkml:trace contextRef="#ctx0" brushRef="#br0" timeOffset="103060.7093">31133 9931 0,'0'-18'0,"0"0"31,0 36 32,0 35-48,0-18-15,-18-17 0,18 17 0,-18 36 16,18-54-16</inkml:trace>
  <inkml:trace contextRef="#ctx0" brushRef="#br0" timeOffset="105190.691">29245 10672 0,'18'123'15,"0"-35"-15,-1 106 16,1-106 0,17 106-16,-35-105 15,35 16-15,-35-69 16,18-19 0,-18-87-1,0 35-15,0-89 16,18 71-16,35-17 15,-18 34-15,35 36 16,-17 18-16,-17 17 0,-1 53 16,-17-35-16,-18 36 15,-18-37 1,-35 1-16,-18-17 16,36-36-16,0 0 15,-36-18 1,36-17-1,53 17-15</inkml:trace>
  <inkml:trace contextRef="#ctx0" brushRef="#br0" timeOffset="105452.31">29880 11430 0,'-35'35'16,"35"1"-16,0-1 15,18 18-15,17-18 16,53 0-16,-53-35 16,18 0-16,0-17 15,-17-1-15,-1 0 0,0-52 16,-35 52-16,-35-52 16,0 34-16,-1 19 15,-52-1 1,53 18-16,17 0 0,-17 35 15,35-17-15,0 0 16</inkml:trace>
  <inkml:trace contextRef="#ctx0" brushRef="#br0" timeOffset="105935.7364">30321 11412 0,'0'18'15,"0"35"-15,0-18 16,36 18-16,-19-35 16,18 17-1,-17-35-15,0 0 0,17 0 16,-17 0-16,-1-18 0,1-35 16,-18 36-16,0-54 15,0 54-15,0-1 16,0 0-1,18 18-15,-18 36 16,17-19-16,-17 19 16,18-1-16,35 18 15,-36-18-15,36-17 16,-35-1-16,0-17 0,-1 0 16,-17-35-1,0 17-15,0-35 16,0 18-16,0 0 15,0 17-15,18 1 16,0 17-16,-1 0 16,1 0-16,17 35 15,-17-17-15,-1-1 16,1 18-16,-18-17 16,18-18-16,-18 35 15,0-17-15,0 0 16</inkml:trace>
  <inkml:trace contextRef="#ctx0" brushRef="#br0" timeOffset="106403.6813">31150 11501 0,'0'0'0,"-35"-18"15,17 18-15,1 0 16,-1 18-16,0 34 16,18-16-16,18 17 15,0-18-15,-1-17 16,36 17-16,-17-35 0,34-18 15,-35-17 1,18-18-16,-35 18 16,0-18-16,-1 18 0,-17-54 15,-17 36-15,17 1 16,-53-54 0,35 53-16,-35-18 15,18 54-15,17 17 0,-17 88 16,35 0-1,18 18 1,-1-53-16,36 53 16,-35-71-16,17 18 15,-17-18-15,17-17 0,18 35 16,-35-53-16,-1 17 16,1-17-16</inkml:trace>
  <inkml:trace contextRef="#ctx0" brushRef="#br0" timeOffset="106791.7314">31644 11501 0,'0'17'0,"0"1"16,18 35-16,-18-18 15,35 18 1,-35-35-16,18-1 16,-18 1-16,17 0 0,1-18 15,0-18-15</inkml:trace>
  <inkml:trace contextRef="#ctx0" brushRef="#br0" timeOffset="106925.476">31768 11359 0,'0'18'15,"17"35"-15,1-18 16</inkml:trace>
  <inkml:trace contextRef="#ctx0" brushRef="#br0" timeOffset="107543.4959">31856 11695 0,'0'0'0,"17"-36"15,1 19-15,0-1 16,17-17-1,-17 17-15,-18 36 16,0 17 0,0-17-16,17 17 15,1-17-15,17 17 16,-17-35-16,17 0 16,-17 0-16,17-35 15,-17 17 1,-1 0-16,-17 1 15,0-1 1,-35 18-16,17 35 16,18-17-1,0 17 1,18-17-16,0-18 16,-1 0-16,1 18 0,0-18 15,-1-18-15,1 18 16,0-18-16,-18 36 31,0 35-15,0-18-16,17 53 15,-17-35-15,0-18 0,18 18 16,-1 36-16,1-54 16,-18 35-1,-18-52-15,1 0 0,-1-18 16,-35 0-16,36-18 15,-36-35-15,53 0 16,35-35-16,0 35 16,71-53-1,-53 53-15,0 18 0,0 17 16,0 1-16,70-18 16,-70 35-16,-18 0 15,-70 0-15</inkml:trace>
  <inkml:trace contextRef="#ctx0" brushRef="#br0" timeOffset="108104.6209">29633 12100 0,'18'159'16,"-36"-318"-16,54 406 0,-36-53 16,0-106-1,0-17-15,17 17 16,-17-53-16,0-52 15,18-54 1,17 18-16,-17 0 16,52-17-1,-34 52-15,17 18 0,35 0 16,-35 36-16,-36-1 16,19 0-16,-36 0 15,0 18-15,0-17 0,-18 34 16,-17-52-16,-18 17 15,17-35-15,-16 0 16,34 0-16,-17-53 16,35 35-16</inkml:trace>
  <inkml:trace contextRef="#ctx0" brushRef="#br0" timeOffset="108359.9352">30286 12629 0,'0'53'16,"0"-106"-16,0 142 0,-18-36 16,36 17-16,0-35 15,17 1-15,35-1 16,-34-35-16,52 0 16,-53-18-16,0 1 0,-17-36 15,-18 17-15,-35-34 16,0 52-16,-36-17 15,36 35 1,-18 0-16,35 18 16,36-18-1</inkml:trace>
  <inkml:trace contextRef="#ctx0" brushRef="#br0" timeOffset="108527.6646">30727 12700 0,'0'0'16,"53"35"-16,-18-17 16,0 17-16,1 0 0,70 36 15,-54-36-15,-16-17 16,52 35 0,-53-53-16,18 18 0</inkml:trace>
  <inkml:trace contextRef="#ctx0" brushRef="#br0" timeOffset="108672.3178">31186 12718 0,'-71'105'16,"142"-210"-16,-195 281 0,36-52 16,53-54-1,-18 36-15,17-53 16</inkml:trace>
  <inkml:trace contextRef="#ctx0" brushRef="#br0" timeOffset="116197.0044">706 2787 0,'0'-18'16,"-18"18"-1,0 0 1,-17 36-16,17-19 16,1 71-1,-1 1-15,18-36 16,18-1-16,-1 54 16,1-70-16,17 34 15,1-35-15,-1 1 16,-18-19-16,19 1 15,-19-18-15</inkml:trace>
  <inkml:trace contextRef="#ctx0" brushRef="#br0" timeOffset="116964.5354">1005 2910 0,'-17'0'16,"-1"0"0,18 18-16,-17-18 15,-1 18-15,0 17 0,18 36 16,-17-36-16,17 0 15,0 0-15,17 1 0,1-1 16,35-17 0,-18-18-16,36-18 15,-18 0-15,-1-35 16,-16 0-16,-36 18 16,17 0-16,-52-18 15,17 35-15,-34 1 16,16 17-16,-17-18 15,36 36-15,-1-18 16,18 17-16</inkml:trace>
  <inkml:trace contextRef="#ctx0" brushRef="#br0" timeOffset="117365.163">1446 3069 0,'-17'0'15,"17"18"1,-18 17-1,0-17-15,1 35 16,-1-36 0,18 1-16,-35 17 15,35-17-15</inkml:trace>
  <inkml:trace contextRef="#ctx0" brushRef="#br0" timeOffset="117797.8729">1693 2928 0,'0'0'0,"-17"0"15,-1 18 1,18-1-16,-18 36 16,18-35-16,18 17 15,-18-17-15,18-1 0,-1 1 16,36 0-16,-35-1 15,17-34-15,18-19 16,-35 19-16,-1-18 0,1 17 16,-18-35-1,-18 18-15,1 17 16,-19 0-16,19 18 0,-36 0 16,18 0-16,17 0 15,18 18-15,-18 0 0</inkml:trace>
  <inkml:trace contextRef="#ctx0" brushRef="#br0" timeOffset="118077.3167">1958 2646 0,'0'0'0,"18"0"16,-1 0 0,18 17-16,-17 1 0,53 35 15,-36 0-15,36 18 16,-54-19-16,18 1 16,-35 0-16,18 0 0,-36 53 15,1-53-15,-1-18 16,1 0-16,-1 1 0,-17-1 15,17-17-15,-17 17 16</inkml:trace>
  <inkml:trace contextRef="#ctx0" brushRef="#br0" timeOffset="121361.2553">8696 10513 0,'-18'0'16,"1"0"-1,-1 35-15,-17 18 16,35 18-16,-18-19 16,1 19-16,17 52 15,0-52-15,17 35 16,18-53-16,18 35 15,-17-70-15,-1-1 16,0 1-16,18 17 16,-35-35-16,-1 18 15</inkml:trace>
  <inkml:trace contextRef="#ctx0" brushRef="#br0" timeOffset="122003.6461">9031 10672 0,'18'0'0,"-36"0"0,18 17 16,0 18-1,0 1-15,18 52 16,-1-53-1,1 36-15,0-36 0,17 18 16,-35-18 0,35 1-16,-17-36 15</inkml:trace>
  <inkml:trace contextRef="#ctx0" brushRef="#br0" timeOffset="122391.8031">9490 11042 0,'0'0'15,"17"0"-15,-17 18 16,0-1-16,-17 36 16,-1-18-16,-17 18 15,17-35-15,-17 17 16,35-17-16,-18 0 16</inkml:trace>
  <inkml:trace contextRef="#ctx0" brushRef="#br0" timeOffset="122736.2342">9754 10760 0,'0'17'47,"18"36"-31,-18-17-16,18 52 15,-18-35-15,17-18 16,-17 0-16,0 1 0,18-1 15,-18 0-15,18-17 16,-18-1-16,17-17 0,-17 18 16,0-36-16</inkml:trace>
  <inkml:trace contextRef="#ctx0" brushRef="#br0" timeOffset="123046.3135">9984 10407 0,'17'0'15,"1"0"-15,17 35 16,-17 1-1,17 52-15,-17-35 16,-1 17-16,1 36 16,0-35-16,-1-19 15,-17 1-15,18 53 0,-18-70 16,-35 69 0,17-69-16,-53 52 15,36-53-15,-53 18 16</inkml:trace>
  <inkml:trace contextRef="#ctx0" brushRef="#br0" timeOffset="172904.0515">4727 8273 0,'0'-18'16,"-17"0"-1,17 36 17,0 0-17,0-1-15,0 19 16,17-19-16,1-17 15,0 0-15,-1 0 16,1-35 0,-18 17-16,0 1 0,0-19 15,-18 19 1,-17-1-16,17 18 16,1 0-16,-1 18 0,-17 17 15,35-17-15,-18 17 16,36 0-1,17-17-15,-17-1 16,35 1-16,-36-18 16,36-18-1,-35 1-15,-18-1 0,0 1 16,0-36 0,-18 35-16,-17 0 15,17 1-15,1 17 16,-1 0-16,0 0 15,1 17-15,17 19 16,0-19 0,17 19-16,1-36 15,0 0-15,-1 0 16,1 0-16,-1 0 0,-17-18 16,0-17-16,0-1 15,-35 1 1,35 17-16,-17 1 15,-1 17-15,0-18 0,1 18 16,-1 18-16,0-1 16,18 36-16,0-35 15,18 17 1,0-17-16,17 0 16,-17-18-16,-1 0 15,1-18-15,-18 0 16,0 1-16,0-1 15,-18-17 1,1 17-16,-1 18 16,18 18-1,0 17 1,18-17-16,17-1 16,-18 1-16</inkml:trace>
  <inkml:trace contextRef="#ctx0" brushRef="#br0" timeOffset="173921.9077">4674 8661 0,'0'-18'15,"-17"18"1,-1 18-16,0 17 16,1-17-1,-1 35-15,0-18 0,-17 88 16,-35 36 0,34-71-16,-17 18 0,-52 141 15,34-88-15,-17 0 16,0 17-16,-71 159 15,71-176-15,-36 105 16,54-158-16,-36 106 16,71-124-16,-1-17 15,1-1-15,0-17 0,-1 35 16,19-52-16,17-54 31,0-17-31,17-18 16</inkml:trace>
  <inkml:trace contextRef="#ctx0" brushRef="#br0" timeOffset="174439.6063">4339 8767 0,'-17'0'0,"-1"0"16,36 0 0,-1 0-1,18-18-15,18 0 16,36-17-1,16 0 1,-69 17-16,17 0 0,-18 1 0,18-18 16,-36 35-1,-17 17 1,0 18-16,0 71 16,0-53-16,0 53 15,0-71-15,18 18 16,0 35-16,-18-52 15</inkml:trace>
  <inkml:trace contextRef="#ctx0" brushRef="#br0" timeOffset="175978.4394">2364 11624 0,'0'0'15,"0"18"-15,35 52 16,-17 1-16,17-18 16,-18 35-16,19 53 15,-19-70-15,1 17 16,0-71-16,-18 1 15,0 0-15,0-36 32,0-17-17,17 17-15,1 0 0,35 1 16,-36 17-16,19 17 16,-19 1-16,1 0 0,-18 35 15,0-36-15,-53 36 16,35-35-1,-17 0-15,-35-1 16,52 1-16,-17-18 16,35-18-16</inkml:trace>
  <inkml:trace contextRef="#ctx0" brushRef="#br0" timeOffset="176201.4964">2805 12224 0,'17'0'16,"36"35"-16,-18-17 16,-17-1-16,53 36 15,-54-35-15,36 35 16,-18-18-1,-17-35-15,0 0 0</inkml:trace>
  <inkml:trace contextRef="#ctx0" brushRef="#br0" timeOffset="176352.1819">3034 12312 0,'0'0'16,"-53"71"-16,18-36 0,-1 35 15,19-17 1,-1-35-16,36 0 16,-18-1-16</inkml:trace>
  <inkml:trace contextRef="#ctx0" brushRef="#br0" timeOffset="176584.7229">3351 12312 0,'0'0'0,"0"18"16,18-1-16,-18 19 0,-18 16 15,18-16-15,0-1 16,-35 36-16,35-54 15,-18 1-15,18-1 0,-17 1 16</inkml:trace>
  <inkml:trace contextRef="#ctx0" brushRef="#br0" timeOffset="178303.7133">3528 11730 0,'0'18'16,"17"17"-16,-17-18 15,18 19-15,0 17 0,-1 0 0,-17 17 16,36 36 0,-19-53-16,1-18 0,0 0 15,-18-17-15,17 0 0,-17-1 16,0-34 0,0-1-1,0-17-15,18-1 16,17 1-1,0 18-15,-17 17 16,17 0-16,18 17 0,-35 18 16,-1 1-16,-17-19 15,0 19-15,-35-1 16,18-17-16,-36 17 16,35-17-16,-35-18 15,35 0 1</inkml:trace>
  <inkml:trace contextRef="#ctx0" brushRef="#br0" timeOffset="178749.4512">4022 12171 0,'0'17'0,"-18"1"15,18 17-15,0 18 16,18-17-16,-1-1 16,19-17-16,-1 17 15,-17-35-15,-1 0 16,18-35-1,-35 17-15,0 0 16,0-17-16,0 17 16,0 54 15,36 34-31,-19-35 16,19 18-16,-1 0 15,0 35-15,-35-35 16,0 18-16,-17-36 15,-19 18-15,1-35 16,0-1-16,-1-17 0,-52 18 16,53-18-1,0 0-15,-18 0 0,35-18 16</inkml:trace>
  <inkml:trace contextRef="#ctx0" brushRef="#br0" timeOffset="181228.8043">6809 7232 0,'-18'0'16,"18"-18"-1,0 36 48,0 0-47,0-1-16,18 19 15,-18-1-15,0-18 16,17 19-16,-17-1 0,0 53 15,0-17-15,0 52 16,0-52-16,0 70 16,0-71-16,0 54 15,0-54-15,18 54 16,-18-54-16,18 54 16,-18-53-16,17 52 15,-17-52 1,0-19-16,0 72 15,0-71-15,0 35 16,0-35-16,0-18 0,0 53 16,0-52-16,18-1 15,-18 0-15,0 1 16,0-1-16,17 0 16,-17-17-16,18 17 15,-36-53 32,1 1-47,-18 17 16,17 0-16</inkml:trace>
  <inkml:trace contextRef="#ctx0" brushRef="#br0" timeOffset="181562.6058">6650 9313 0,'35'0'16,"0"0"-1,-17 53 1,17 18-1,-35-36-15,36 18 16,-19-18-16,1-17 0,52 17 16,-52-35-1,0-17-15,17-19 16,-17 19-16,-1-19 0,1 1 16,35-53-1,-53 53-15,17-1 0,-17 19 16,0-19-16,0 19 15</inkml:trace>
  <inkml:trace contextRef="#ctx0" brushRef="#br0" timeOffset="182129.4959">6579 7602 0,'-17'36'16,"34"-72"-16,-34 54 31,70-71-15,-36 0-16,19 18 15,16-53-15,-16 17 16,-36 36-16,17 0 16,1-1-1,-18 19-15,18 17 16,-1 35-1,1 0-15,0-17 16,34 35-16,-34-36 16,17 36-16,-17-35 15,0 0 1,-1-1-16</inkml:trace>
  <inkml:trace contextRef="#ctx0" brushRef="#br0" timeOffset="182997.3417">7338 7849 0,'0'18'15,"0"53"1,17-19-16,1 19 0,0 0 16,-1-1-16,1 89 15,0-89-15,-18-17 0,0 36 16,0-72-16,0 1 15,0-36 1,17-17 0,1 0-16,35-1 15,-18 36-15,0 0 16,-17 0-16,17 18 16,1 17-16,-19 1 0,1 16 15,-18-16-15,-35 17 16,17-36-16,-53 19 15,36-19-15,-35-17 16,52 0-16,-17 0 16,35-17-16,17-19 15,19 36 1</inkml:trace>
  <inkml:trace contextRef="#ctx0" brushRef="#br0" timeOffset="183370.3579">7867 8414 0,'0'53'16,"0"35"-16,18-35 15,-18 70-15,17-70 16,1 18-16,-18-54 16,18 19-1,-1-36-15,-17-18 0,18 0 16,-1-17 0,19-35-16,-36 52 15,17 18-15,1 0 16,-18 18-16,18-1 0,-18 89 15,17-53 1,-17-18 0,18-17-16,-18-1 15</inkml:trace>
  <inkml:trace contextRef="#ctx0" brushRef="#br0" timeOffset="183931.655">7408 8555 0,'0'18'31,"0"-1"-31,0 18 16,0 1-16,0-1 0,18 36 15,0-36-15,-1 0 16,-17-17-16,18-18 0</inkml:trace>
  <inkml:trace contextRef="#ctx0" brushRef="#br0" timeOffset="184709.3161">3369 6773 0,'0'0'0,"-18"0"16,36 0-1,17 0 1,18 0-16,0 0 0,18-17 15,105 17 1,-88-18-16,124 18 16,-89 0-16,177 18 15,-141-18-15,17 0 16,1 17-16,-1-17 0,177-35 16,-177 17-16,89-17 15,-159 18-15,0-1 16,-71 0-16,-17 18 15,-36 0-15,-35 18 16</inkml:trace>
  <inkml:trace contextRef="#ctx0" brushRef="#br0" timeOffset="184999.9178">5980 6456 0,'0'0'0,"17"0"0,54 17 15,-36 1-15,71 17 16,-36-35-16,36 36 16,-70-1-16,16 0 15,-52-17-15,0 35 16,0-36-16,-52 19 15,16-19-15,-17 19 16,18-19-16,-18 19 16,36-36-1,-1 17-15,0-17 0,1 18 16</inkml:trace>
  <inkml:trace contextRef="#ctx0" brushRef="#br0" timeOffset="185543.8074">3651 6544 0,'-35'0'15,"17"0"-15,1 0 16,-36 18-16,18-1 15,-36 19-15,18-36 16,18 35-16,-1 0 16,19-17-16,17-1 15,17 1-15,72 53 16,52-36-16,-88-35 16,17 18-16,-17-1 0,0 1 15,0 17 1</inkml:trace>
  <inkml:trace contextRef="#ctx0" brushRef="#br0" timeOffset="186228.5419">4216 5627 0,'0'53'0,"0"-106"0,0 159 16,17-36-16,19 89 16,-19-88-16,1-1 0,17 36 15,-17-71 1,-18 0-16,17-17 0,1 0 15,-18-36 1,0-17-16,0 17 16,18-35-16,-1 18 0,19-18 15,-1 18-15,35 17 16,-52 18-16,17 18 16,-17-1-16,-18 19 0,0 17 15,0-18-15,-35 0 16,-1-17-16,-16 17 15,16-17-15,-17-1 16,36-17 0,17-17-16</inkml:trace>
  <inkml:trace contextRef="#ctx0" brushRef="#br0" timeOffset="186606.5386">4763 6156 0,'0'18'16,"0"-1"-16,0 19 15,0-1 1,0-18-16,35 36 16,0-35-1,0-18-15,1 0 16,-19-18-16,-17 1 15,18-1 1,-18 0-16,18 18 16,-18-17-16,17 17 15,1 35-15,-1-35 16,19 35-16,-19-35 16,19 18-16,-19-18 15,19 0-15,-1-18 16,-18 18-16,-17-17 0,18 17 15,-36-18-15,18 0 0,-17 1 16,-18-18-16,-1 17 16,1 0-16,17 18 0</inkml:trace>
  <inkml:trace contextRef="#ctx0" brushRef="#br0" timeOffset="218752.1899">31397 2522 0,'0'-17'16,"0"34"62,0 1-78,-17 17 15,-36 71 1,35-35-16,-17-1 16,17 1-16,-17-1 0,-18 71 15,35-52-15,-52 52 16,34-71-16,-34 71 16,35-88-16,-1 53 15,19-53-15,-1 0 16,0-35-16,18 17 15,0-17-15,-17-18 47,-1-18-47,1 0 16</inkml:trace>
  <inkml:trace contextRef="#ctx0" brushRef="#br0" timeOffset="219073.4843">30745 3493 0,'17'0'15,"-17"35"1,18 0-16,-18 0 15,0 1-15,0 17 0,0-18 0,0 18 16,0 0 0,0-18-16,0-17 0,18-1 15,-18 1-15,17-18 0,36 17 16,-18-17-16,54-35 16,-37 18-16,1-1 15,18-17 1,-36 17-16,-17 18 0,17-18 15</inkml:trace>
  <inkml:trace contextRef="#ctx0" brushRef="#br0" timeOffset="223662.5187">29633 10495 0,'18'0'47,"0"0"-31,-1 18-16,19-18 15,-1 0-15,35 0 16,-17 0-16,71 0 16,-36 0-1,0 17-15,0-17 0,18 0 16,18 0-16,123 18 16,-106-18-16,0 0 15,0 18-15,0-18 0,141 35 16,-123-17-16,141 17 15,-159-17-15,0-1 16,159 36-16,-159-35 16,18 17-16,0 0 0,140 18 15,-157-18-15,104 1 16,-175-19 0,-71 1-16</inkml:trace>
  <inkml:trace contextRef="#ctx0" brushRef="#br0" timeOffset="263729.5506">17198 11800 0,'0'0'0,"0"-17"0,18 34 16,-1 36 0,1 0-16,-18 18 15,17 35-15,1 123 16,-18-106-16,0-17 0,0 0 16,0 35-1,18-106-15,-18-17 0,0 0 16,0-71-1,0 0-15,35-53 16,-17 53-16,-1 18 16,19 0-16,-1 35 15,0-18-15,36 53 16,-36-17-16,18 35 16,-35-18-16,-18 0 15,0-17-15,-36 17 0,-34 18 16,17-35-16,-53 17 15,53-35-15,-18 0 16,54 0-16,-1 0 16</inkml:trace>
  <inkml:trace contextRef="#ctx0" brushRef="#br0" timeOffset="264068.8886">17833 12647 0,'0'18'15,"18"-18"-15,17 53 16,0-18-16,0 0 0,1 0 16,34 18-1,-34-17-15,16 17 16,-34-36-16</inkml:trace>
  <inkml:trace contextRef="#ctx0" brushRef="#br0" timeOffset="264223.4827">18027 12735 0,'-53'71'16,"106"-142"-16,-141 177 15,52-88-15,-16 52 16,16-52-16,19 17 0,17-17 16</inkml:trace>
  <inkml:trace contextRef="#ctx0" brushRef="#br0" timeOffset="265392.0123">18662 12241 0,'0'18'0,"18"-18"0,-1 0 16,1 0-16,35-18 15,-36 18-15,19 0 16,-19 0-16</inkml:trace>
  <inkml:trace contextRef="#ctx0" brushRef="#br0" timeOffset="265526.0083">18750 12400 0,'53'0'16,"-106"0"-16,141 0 16,-52-17-16</inkml:trace>
  <inkml:trace contextRef="#ctx0" brushRef="#br0" timeOffset="266026.058">19385 12206 0,'0'-18'15,"0"36"1,-35 17 0,35 1-1,-18 17-15,18-18 16,18 18-16,-18-36 16,35 1-16,-17-18 0,52 0 15,-34 0 1,34-35-16,-35 17 15,-17 1-15,0-1 16,-18-17-16,0 17 0,0-17 0,-18 17 16,-17-17-16,17 17 0,-52-17 15,34 35 1,1 0-16,35 17 16,-18 19-16,18-19 15</inkml:trace>
  <inkml:trace contextRef="#ctx0" brushRef="#br0" timeOffset="266215.4864">19950 12312 0,'0'0'16,"0"18"-1,17-1-15,1-17 16</inkml:trace>
  <inkml:trace contextRef="#ctx0" brushRef="#br0" timeOffset="266566.4373">20214 12083 0,'0'0'16,"53"0"-16,-18-18 0,1 18 16,17-18-16,-36 18 15,1 0-15,-36 0 16,-17 18 0,0 0-16,-1-1 15,-17 19-15,36-19 16,17 1-16,0-1 15,0 1-15,17 17 0,1-17 0,17 17 16,18 1 0,-35-1-16,17-17 0,0-1 15,1 18-15,-36-17 16,0 0-16,-18-1 16,0 1-16,1-18 0,-54 18 15,36-18-15,0 0 16,-1 17-16,1-17 15,0 0-15</inkml:trace>
  <inkml:trace contextRef="#ctx0" brushRef="#br0" timeOffset="268979.3399">17463 13476 0,'0'18'0,"35"105"16,0-52 0,-17-1-16,-1 36 0,1-35 0,-18 17 15,0-18-15,0 1 16,0-36-16,0 18 15,-18-53-15,1 0 16,17-17-16,-18-1 16,18-17-16,35-36 15,-17 53-15,53-34 16,-36 52-16,53-18 16,-70 36-16,17-1 0,-17 36 15,-18-35-15,-36 35 16,1-36-16,-18 19 15,18-19 1,-18 1-16,35-18 16,18-18-16</inkml:trace>
  <inkml:trace contextRef="#ctx0" brushRef="#br0" timeOffset="269318.2399">17956 14199 0,'0'71'16,"0"-142"-16,18 160 0,0-37 16,-1-52-16,19 18 15,-1-18-15,-17-18 16,17 1-16,0-18 16,-17 17-16,-1 0 0,1 1 15,0 52 1,-18 35-1,17-17-15,1 53 16,-18-35-16,18-36 16,-18 18-16,0 0 15,-18-18 1,0-17-16,-17-18 0,0 0 16,-18-53-1,18 35-15,-18-52 16,35 34-16,-17-52 15,35 35-15</inkml:trace>
  <inkml:trace contextRef="#ctx0" brushRef="#br0" timeOffset="269713.1002">18856 13811 0,'35'0'15,"36"18"1,52-18-1,-52 0 1,-54 0-16</inkml:trace>
  <inkml:trace contextRef="#ctx0" brushRef="#br0" timeOffset="269852.5242">18874 14005 0,'53'18'0,"-106"-36"0,141 36 15,-35-18-15,0 0 16,-18 0-16,0-18 0,18 18 16</inkml:trace>
  <inkml:trace contextRef="#ctx0" brushRef="#br0" timeOffset="272182.0187">19632 13705 0,'0'0'16,"-35"18"-16,17 0 0,18 52 16,0-34-16,18-1 15,35 18-15,-18-36 16,53 1-1,-35-18-15,0 0 0,35-35 16,-70 17-16,0-35 16,-18 36-16,-18-54 15,-17 53-15,-54-17 16,54 17-16,-53 18 16,53 18-16,17 17 15,18-17 1,53 17-16</inkml:trace>
  <inkml:trace contextRef="#ctx0" brushRef="#br0" timeOffset="272315.5542">20073 13847 0,'-18'0'15,"36"0"1,0 0-1,17-18-15</inkml:trace>
  <inkml:trace contextRef="#ctx0" brushRef="#br0" timeOffset="272577.992">20302 13600 0,'18'-18'16,"0"18"-16,17-18 0,35 1 15,-17-1-15,53 18 16,-53 0-16,0 0 16,-35 0-1,-1 18-15,-17 17 0,0-17 16,0 35-16,-35 52 16,35-52-16,-18 35 15,18-35-15,0 0 16,0-17-16,18-19 15,-18 1-15</inkml:trace>
  <inkml:trace contextRef="#ctx0" brushRef="#br0" timeOffset="272705.4802">20602 13811 0,'0'0'15,"36"-17"-15,-1 17 0,0 0 0,18 0 16,0 0-16,53 17 15,-53-17-15,-36 18 0,19-18 16</inkml:trace>
  <inkml:trace contextRef="#ctx0" brushRef="#br0" timeOffset="273856.3126">1129 3845 0,'0'-17'16,"0"34"15,0 1-15,0 17-16,18 53 15,-18-17-15,0 105 16,0-70-16,0 123 16,0-87-16,-18 105 15,18-124-15,0 106 16,0-105 0,0 105-16,0-105 15,-18 123-15,18-124 16,-17 106-1,17-105-15,0-18 0,0-1 0,0 1 16,0 35 0,17-70-16,-17-1 0,0-17 15,0 0-15,0 0 0,0 35 16,0 1 0,18-54-16,-18-17 0,0-1 15,0-34 16,0 34-15,0 1 0,0 17-16</inkml:trace>
  <inkml:trace contextRef="#ctx0" brushRef="#br0" timeOffset="275030.5161">1111 7373 0,'0'18'31,"0"35"-15,18-18-1,-18 18-15,0 17 0,18 54 16,-18-1 0,17-52-16,-17-36 0,0 36 15,0-54-15,18 1 16,-18 0 0,0-36-16</inkml:trace>
  <inkml:trace contextRef="#ctx0" brushRef="#br0" timeOffset="275268.7308">1005 7885 0,'0'35'15,"18"-17"-15,-18 17 0,18 0 0,-1 0 16,19 54-1,-1-54-15,-17-18 0,17 19 16,-18-36-16,1 0 16,0-18-16,-1-17 15,1 0-15,0-36 16,-1 53-16,1-35 16</inkml:trace>
  <inkml:trace contextRef="#ctx0" brushRef="#br0" timeOffset="275918.9671">917 3898 0,'18'-17'31,"17"-36"-31,0 17 15,-17-17-15,17 18 16,-17-18-16,0 18 0,-1 17 0,1 1 16,0 17-1,-18 53 1,17 0-16,-17-1 0,18 37 16,-1-36-16,36 17 15,-35-52 1</inkml:trace>
  <inkml:trace contextRef="#ctx0" brushRef="#br0" timeOffset="287464.6373">17674 14870 0,'0'0'15,"0"17"-15,18 19 16,-1 69-16,1-34 16,0 88-16,-1-71 15,1 106 1,0-124-16,-18 1 0,17 35 16,1-71-1,-18-53 16,0-17-31,18 0 0,-18 17 0,0-17 16,17 0-16,1-18 16,-1 53-16,1 0 15,0 0-15,17 53 16,-35-18-16,18 18 16,-1-35-16,1 34 15,-18-34 1,18 17-16,-1 1 15,1-1 1</inkml:trace>
  <inkml:trace contextRef="#ctx0" brushRef="#br0" timeOffset="287959.2932">18027 15804 0,'-18'18'16,"18"0"0,0-1-16,0 1 15,0 0 1,-17-1-16,17 1 0,-18-18 16,0 18-16,-17-18 0,-18 0 15,18 0 1,-18 17-16,35-17 15,1 0-15,34 0 16,1 0-16</inkml:trace>
  <inkml:trace contextRef="#ctx0" brushRef="#br0" timeOffset="288476.8126">18380 15469 0,'0'0'0,"0"18"0,17-18 31,-17 18-15,18-1-16,-18 1 0,0 52 15,0 19 1,0-54-16,0 0 0,0 0 15,0-17 1,0 0-16,18-36 16,-18 0-1,0 1-15,17-1 0,1 1 16,-18-1-16,35 18 16,-17 0-16,-1 18 0,1-1 15,0 18-15,-1 1 16,1-19-16,0 19 0,-1-1 15,-17-17-15,18-1 16</inkml:trace>
  <inkml:trace contextRef="#ctx0" brushRef="#br0" timeOffset="289262.0682">19050 15434 0,'18'0'47,"17"0"-47,-17 0 15,17 0-15,-18 0 0,36 0 16,-35 0-16</inkml:trace>
  <inkml:trace contextRef="#ctx0" brushRef="#br0" timeOffset="289379.7279">19156 15663 0,'0'0'15,"53"0"-15,-18 0 0,18-17 16</inkml:trace>
  <inkml:trace contextRef="#ctx0" brushRef="#br0" timeOffset="289745.2943">20020 15328 0,'0'0'16,"-35"0"-16,17 18 0,1 17 0,-19 18 16,19 0-16,17-18 15,0 1-15,0-1 0,35 18 16,0-36-16,18 1 16,-18-36-16,1 18 15,17-53-15,-18 18 16,-17-35-16,-18 34 15,-18-34-15,0 52 16,1 0-16,-1 18 16,0-17-16,-17 34 15,17-17-15</inkml:trace>
  <inkml:trace contextRef="#ctx0" brushRef="#br0" timeOffset="289906.4766">20426 15487 0,'-18'0'15,"18"-18"17,35 18-17</inkml:trace>
  <inkml:trace contextRef="#ctx0" brushRef="#br0" timeOffset="290233.8062">20690 15222 0,'18'0'0,"35"-17"0,-124 34 0,177-34 15,-18-1-15,-35 18 16,18 0-16,-53 0 15,-18 35-15,-36 1 16,19-1-16,-1 0 16,0-17-16,18 17 0,0 18 15,0-18 1,18-17-16,17 17 0,-17-17 16,0 0-16,-1-1 0,1-17 15,-1 18-15,1-18 0,-18 17 16,-18 1-1,-34-18 1,-1 0-16,-18 0 16,36 0-16,-53 0 15</inkml:trace>
  <inkml:trace contextRef="#ctx0" brushRef="#br0" timeOffset="296668.1866">17657 16475 0,'17'35'16,"-17"18"-16,0 17 15,18 1-15,-18 17 0,17 89 16,1-107-16,0 36 16,-1-53-16,-17-35 15,18 17 1,-18-53 0,0-35-1,0 18-15,35-36 16,1 54-16,16-1 15,-16 18-15,-1 35 0,-17-17 16,-1 17-16,1 18 0,-18-17 16,-35 34-1,17-52-15,0 17 0,-52 0 16,35-17-16,17-18 16,-35-18-1,71-35-15</inkml:trace>
  <inkml:trace contextRef="#ctx0" brushRef="#br0" timeOffset="296996.01">18239 17180 0,'0'0'16,"-18"71"-16,0-54 0,18 19 15,0-19-15,0 36 16,18-35-16,35-18 15,-35 0-15,34-18 16,-34 1-16,0-19 16,-1 36-16,1-17 0,0-1 15,-18 36 1,35 17 0,-35-17-16,53 17 15,-36-17-15,54-18 16,-53 0-16,17-18 15,-35 0-15,0-35 16,0 36-16,-35-36 16,17 35-16,0-17 15,18 0 1</inkml:trace>
  <inkml:trace contextRef="#ctx0" brushRef="#br0" timeOffset="297213.3777">19015 16933 0,'0'0'16,"53"-17"-16,-18 17 0,0 0 15,0-18-15,1 18 0,-1 0 16,-17 18-16</inkml:trace>
  <inkml:trace contextRef="#ctx0" brushRef="#br0" timeOffset="297335.0112">19085 17145 0,'0'0'16,"71"0"-16,-36 0 0,71-18 15,-71 18-15,18 0 16</inkml:trace>
  <inkml:trace contextRef="#ctx0" brushRef="#br0" timeOffset="298632.239">20055 16828 0,'0'0'16,"-52"35"-16,34 0 0,-35 36 16,35-36-16,18 0 0,18 36 15,0-54-15,17 1 16,0 0-16,18-18 16,53 0-16,-53 0 15,17-53-15,-52 17 16,-18-16-16,0 16 15,-53-34 1,18 34-16,-53 1 16,35 18-16,0-1 15,35 18-15,1 0 0,17 18 16</inkml:trace>
  <inkml:trace contextRef="#ctx0" brushRef="#br0" timeOffset="299187.3839">20726 16969 0,'0'0'0,"0"17"0,17 1 16,-17 0-16,18-18 16,0 17-16,-1 1 15</inkml:trace>
  <inkml:trace contextRef="#ctx0" brushRef="#br0" timeOffset="300383.0661">21149 16722 0,'-18'17'47,"-17"36"-32,17-17-15,1 16 0,-1-16 16,18 17-16,0-18 16,18 18-16,-1-36 15,36 1-15,-17-18 16,-1 0-16,36 0 15,-36 0-15,18-18 16,-36 18-16,1-17 16,0 17-16,-36 17 15,0-17 1</inkml:trace>
  <inkml:trace contextRef="#ctx0" brushRef="#br0" timeOffset="300584.5176">21325 16933 0,'-17'36'0,"17"52"15,0-35-15,0 35 16,17-53-16,1 36 15,-18-36-15,0 18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12:26.5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6085 6756 0,'18'0'32,"0"0"-1,-1 0 78,1 0-93,0 0-16,-1 0 15,19-18 1,-19 18 0,1 0-16,35 0 0,-36 0 15,19 0-15,-19 0 16,19 0 0,-19 0-16,36 0 15,-35 0-15,17 18 0,18-18 16,-35 0-16,17 0 15,0 0-15,-17 0 0,52 0 16,-34 0 0,-1 0-16,0 0 0,36 0 15,-36 17-15,0-17 16,1 0-16,-1 0 0,53 0 16,-35 0-1,18-17-15,34 17 0,-52-18 16,18 18-16,35 0 15,-53 0-15,17 0 16,-17 0-16,18 0 0,87-18 16,-69 1-16,-1 17 15,70-18-15,-105 18 16,0 0-16,0 0 16,-17 0-16,-19 0 0,18 18 15,-35-1 1,0 1-16,-35-18 15</inkml:trace>
  <inkml:trace contextRef="#ctx0" brushRef="#br0" timeOffset="4284.4111">7708 8114 0,'-17'0'15,"34"0"32,36-18-31,-18 18-16,1 0 0,70-17 15,-54 17-15,72 0 16,-36 0-16,71-18 16,-71 18-16,0 0 15,0 0-15,18 0 0,141-18 16,-106 18-16,142-17 16,-142 17-16,17-18 15,125 18 1,-142 0-16,0 0 0,123 0 15,-140 0-15,-1 0 16,18 0-16,1 0 0,140-18 16,-141 18-1,0-17-15,0-1 0,0 18 16,-17 0-16,-1 0 0,124 0 16,-141 18-16,0-1 15,105 36-15,-105-35 16,0 0-16,18-1 15,-1 1-15,1 0 0,-1-18 16,142 17-16,-142-17 16,1 0-16,-1 0 0,1-17 15,-19 17-15,142-18 16,-141 18-16,71-18 16,-89 18-16,-35 0 15,17 18-15,-35-18 0,18 0 0,0 18 16,-17-1-1,-1-17-15,-35 18 16,-18-18 0</inkml:trace>
  <inkml:trace contextRef="#ctx0" brushRef="#br0" timeOffset="5022.1524">2893 9560 0,'0'-17'16,"17"17"-1,1 0-15,0-18 16,-1 18-16,19 0 0,69 0 16,-52-18-16,18 18 0,17 0 15,-17 0-15,35 18 0,105-18 16,-87 0-16,105 0 16,-106 0-1,1 0-15,-18 0 0,88-18 16,-124 18-16,19 0 15,-54 18 1,-53 0 0</inkml:trace>
  <inkml:trace contextRef="#ctx0" brushRef="#br0" timeOffset="8602.2185">2981 12506 0,'-35'0'15,"70"0"-15,-123 0 0,35 18 0,-53 52 16,71-17-16,-18-18 16,18 36-16,-1-18 0,19 88 15,17-88-15,70 70 16,-35-70-16,18-17 16,0-1-16,18-35 0,70 0 15,-53-18-15,53-70 16,-88 53-1,0-18-15,-18-18 0,-17-35 16,-53 18 0,-1 35-16,-87-17 15,70 52-15,-70-17 16,87 35-16,-17 35 16,36-17-16,-1 70 15,36-53-15</inkml:trace>
  <inkml:trace contextRef="#ctx0" brushRef="#br0" timeOffset="8869.7873">3545 13018 0,'0'35'0,"0"-70"0,0 105 0,0-35 15,0 1-15,18-19 16,-18 1-16,35 0 15,-17-18-15,17 0 16,-17-18-16,0 0 0,-18-17 16,0 17-16,-18-17 15,0 35-15,1 18 32,34 17-17,1 0-15,-18 1 16,18-19-16,17 1 0</inkml:trace>
  <inkml:trace contextRef="#ctx0" brushRef="#br0" timeOffset="9065.267">3881 13000 0,'17'0'16,"18"0"-1,-17 0-15,53-18 16,-36 18-16,0 0 16,1 0-16,-19 0 0,1 0 15,-18-17 1,0-1-16</inkml:trace>
  <inkml:trace contextRef="#ctx0" brushRef="#br0" timeOffset="9208.3352">3986 12594 0,'0'71'16,"0"-142"-16,0 195 0,18-1 15,0-70-15,-1 53 16,-17-36-16,18-17 16,0 0-16</inkml:trace>
  <inkml:trace contextRef="#ctx0" brushRef="#br0" timeOffset="9559.373">4304 13370 0,'18'53'0,"-36"-106"0,36 159 0,-18 0 16,17 0-1,1-36 1,-18-87-1,-18-19-15,1-16 16,-1-72 0,18 53-16,0-87 15,0 87-15,18 1 0,-1 17 16,36 0-16,-35 35 16,35 18-1,-36 0-15,19 53 16,-19-35-16,-34 52 15,17-34-15,-36 16 16,19-34-16,-1 0 16,18-36-1,35-17-15</inkml:trace>
  <inkml:trace contextRef="#ctx0" brushRef="#br0" timeOffset="9842.4584">4621 13035 0,'0'53'15,"0"-106"-15,0 124 0,0-36 0,0 36 16,18-54 0,0 36-16,-1-35 15,19-18-15,-19 0 16,1 0-16,0-36 16,-1 19-16,-17-36 15,0 35-15,0 1 0,-17-1 16,34 18 15,1 18-15,-1-18-16,19 17 15,-19-17 1,1 0-16,0 0 16,-1 0-16,-17-17 15</inkml:trace>
  <inkml:trace contextRef="#ctx0" brushRef="#br0" timeOffset="10005.3343">4992 13053 0,'0'0'16,"35"17"-16,-17-17 0,-1 0 0,36-17 16,-35-1-1,0 1-15,-1-1 0,1-17 16,-18 17-16,0-17 15,0 17-15</inkml:trace>
  <inkml:trace contextRef="#ctx0" brushRef="#br0" timeOffset="10121.8527">5115 12929 0,'0'0'16,"0"141"-16,0-70 0,18 52 15,0-87-15,17 34 16,-18-52-16</inkml:trace>
  <inkml:trace contextRef="#ctx0" brushRef="#br0" timeOffset="10744.6294">6297 12894 0,'0'18'16,"0"17"-16,-18 18 15,18-18-15,18 0 16,17-17-16,1 0 16,-1-18-16,18-18 15,-36-17-15,19 0 16,-36 17-16,17-17 16,1 70 15,17 35-31,-17-17 15,-18 0-15,35 35 16,-17 1 0,-18-36-16,-18-18 0,1 18 15,-1-18-15,-35-17 16,35-18 0,-17-18-16,17 0 15,-17-52-15,18 17 16,17 0-16,0-18 0</inkml:trace>
  <inkml:trace contextRef="#ctx0" brushRef="#br0" timeOffset="10883.6575">6862 12506 0,'0'18'31,"17"-1"-31,1 1 15,-1 0 1</inkml:trace>
  <inkml:trace contextRef="#ctx0" brushRef="#br0" timeOffset="11011.2512">7056 12929 0,'0'0'0,"0"18"15,0 0-15,0-1 16,0 1-1</inkml:trace>
  <inkml:trace contextRef="#ctx0" brushRef="#br0" timeOffset="12351.2817">3757 14587 0,'-53'18'16,"36"-18"-16,-1 0 16,36-18-1,34 1 1,37-1-16,-54 18 15,-17 0-15,17 35 16,-18-35-16,-17 18 0,0 35 16,0-18-1,-17 0-15,17 1 0,0 34 16,0-34-16,17 34 16,1-35-16,17 1 15,18 17-15,-35-36 16,0 1-16,-18 0 15,-36 17 1,19-18-16,-19 1 0,-34 0 16,17-1-16,0-17 15,0 18-15,18-18 0,-53 18 16,52-18-16,19 17 16,34-34-1,19 17 1</inkml:trace>
  <inkml:trace contextRef="#ctx0" brushRef="#br0" timeOffset="12723.9305">4427 14905 0,'36'18'16,"-19"-18"-16,19 35 16,-1-18-1,0 1-15,0 0 0,1-18 16,-1 17-16,18 1 16,-35 0-16,17-1 15</inkml:trace>
  <inkml:trace contextRef="#ctx0" brushRef="#br0" timeOffset="12894.9694">4692 14905 0,'0'0'15,"-53"70"-15,18-17 0,-1-17 16,19-1-16,-1 0 0,1-17 15,17 17-15,0-17 0</inkml:trace>
  <inkml:trace contextRef="#ctx0" brushRef="#br0" timeOffset="13518.878">5045 14534 0,'17'0'32,"1"0"-32,53 0 15,-19 0-15,-16 18 0,-1 0 16,18 35 0,-35-18-16,-1 0 0,-17 0 15,0 18-15,0-17 0,0-1 16,-17 0-16,17 18 15,-18-35-15,18 17 16,18-17-16,-18-1 16,17-17-16,1 18 0,-18 0 15,18-18-15,-18 17 16,-18 1-16,-17-18 16,-1 18-16,-34-18 15,34 17-15,-69 1 16,34-1-1,53-17-15,1 18 16</inkml:trace>
  <inkml:trace contextRef="#ctx0" brushRef="#br0" timeOffset="14041.3759">5838 14799 0,'0'0'0,"18"18"16,17 17 0,-17-17-16,35 35 15,-35-18-15,17 0 0,18 18 16,-18-35-1,-17-1-15,17 19 16,-17-19-16,-1 1 16,-17-36-16</inkml:trace>
  <inkml:trace contextRef="#ctx0" brushRef="#br0" timeOffset="14258.8507">6121 14817 0,'0'0'15,"-36"17"-15,1 1 0,-18 17 16,0 18 0,36-35-16,-1 17 15,0-17-15,-17 17 16,17-17-16,18 17 15</inkml:trace>
  <inkml:trace contextRef="#ctx0" brushRef="#br0" timeOffset="14877.9698">6650 14464 0,'0'0'16,"-18"0"-16,1 0 0,-19 0 15,19 18-15,-1-1 16,0-17-16,18 18 16,0-1-16,18 19 15,0-19-15,35 36 16,-36-17-16,19-19 0,16 54 15,-34-36 1,17 36-16,-17-36 16,0 0-16,-18 18 15,-18-18-15,0 1 16,1-19-16,-19 1 16,1-18-16,18 0 15,-1 0-15,0-35 16,18-1-16,18-34 15,0 35-15,34-71 16,-16 70-16,17-69 16,-36 69-16,19-52 15,-19 53 1,-17-18-16,0 35 16,-17 1-16,-1-1 0,-17 0 15,-1 1-15,-52-1 16,35 18-16,18 18 15,-18-18-15</inkml:trace>
  <inkml:trace contextRef="#ctx0" brushRef="#br0" timeOffset="15587.5212">3563 15681 0,'-18'0'15,"36"0"1,35 18 0,0-18-16,70 0 15,-34 0-15,122-18 16,-87 18-16,123 0 15,-89-18-15,107 1 16,-124-1-16,88 0 16,-140 18-16,52 18 15,-88-18 1,-18 18-16,0-18 0,-35 17 16,0 1-16</inkml:trace>
  <inkml:trace contextRef="#ctx0" brushRef="#br0" timeOffset="17278.4838">6544 15646 0,'18'0'0,"-1"17"16,19-17-1,-1 18-15,53 0 16,-53-18-16,18 0 0,0 17 15,35-17-15,-35 0 16,-35-17-16,0 17 16</inkml:trace>
  <inkml:trace contextRef="#ctx0" brushRef="#br0" timeOffset="29090.6464">22472 6703 0,'-18'-18'15,"36"18"17,0 0-32,17 18 15,0-18-15,0 17 0,36-17 16,70 0-1,-35 0-15,0 18 0,17-18 16,1 0-16,17 0 16,18-18-16,-1 18 0,1 0 0,17-17 15,-17 17-15,106-18 16,-142 18-16,-35 0 0,1 18 16,-19-18-16,-17 0 15</inkml:trace>
  <inkml:trace contextRef="#ctx0" brushRef="#br0" timeOffset="30853.7917">24077 8237 0,'18'0'63,"-1"0"-32,1 0-15,0 0-1,-1 0-15,19 0 16,-19 0-16,1 0 16,-1 0-16,19 0 0,17 0 15,-36 0-15,19 0 16,-1 0-16,0 0 0,36 0 15,-36 0-15,0 0 16,1 0-16,-1-17 16,0 17-16,18 0 15,0 0-15,-18 0 0,36 17 16,-18-17-16,-18 0 16,18 0-16,0 0 15,-18 0-15,0 0 0,18 0 0,0 0 16,53 0-1,-53-17-15,53 17 16,-53 0-16,0-18 0,-18 18 16,18 0-16,53-18 15,-53 18-15,-18 0 16,18 0-16,0 0 0,52 0 16,-52 0-16,0 0 15,53 18-15,-71-18 16,71 0-16,-53 0 15,53 0-15,-35 0 16,70 0 0,-53-18-16,-18 18 0,19-17 15,-19 17-15,54-18 16,-54 18-16,36 0 16,-53 0-16,35 18 15,-35-18-15,-18 17 0,54-17 16,-37 18-1,1-18-15,0 0 0,-17 0 16,16 0-16,54 18 16,-53-18-16,18 0 0,-18 0 15,35 0-15,53 0 16,-53 0-16,-17-18 16,-1 18-16,1-18 0,35 18 15,-53 0-15,0-17 16,-1 17-16,1 0 0,53 0 15,-53 0-15,18 0 16,-18 0-16,17 0 16,1 0-16,87 0 15,-69 17-15,52-17 16,-71 0-16,1 0 16,-1-17-16,1 17 0,0 0 15,17 0-15,0 0 0,124 17 16,-107-17-16,107-17 15,-106 17-15,106 0 16,-107 0-16,1 0 16,-18 0-16,54 0 15,-90 0-15,-16 0 0,-19 0 16,1 0-16,0 0 16,-18 17-16,-18-17 15,0 0-15,-35 0 16</inkml:trace>
  <inkml:trace contextRef="#ctx0" brushRef="#br0" timeOffset="31620.4882">19403 9560 0,'17'0'0,"19"0"15,-19-17-15,72 17 16,-54 0-16,106 0 16,-53 0-16,0 0 0,1 0 15,122-18 1,-70 18-16,-17-18 0,17 18 16,-18-17-16,1-1 0,-18 0 15,-18 18-15,35-17 16,-87 17-16,-19 0 0</inkml:trace>
  <inkml:trace contextRef="#ctx0" brushRef="#br0" timeOffset="39656.4597">26723 10742 0,'18'-18'31,"-1"18"-15,1 0-1,-1 0 1,1 0-1,35 0-15,-18 0 16,1 0-16,34 0 16,-35-17-16,54 17 15,-54 0-15,53 0 16,-35 0-16,-18 0 16,71 0-16,-53 0 15,53 0 1,-53 0-16,0 0 0,0 0 15,0 0-15,-18 0 0,18 0 16,0 0-16,-18 0 0,18 0 0,35 0 16,-35 0-1,53 0-15,-36 0 16,-17 0-16,0 0 0,18 0 16,-18 0-16,0 0 0,52 0 15,-52 17 1,0-17-16,-17 0 0,16 18 15,1-18-15,53 0 16,-53 18-16,71-18 16,-72 0-16,19 0 0,0 0 15,70 0-15,-18 0 16,-52-18-16,35 18 16,-36 0-1,-17 0-15,0 0 0,88 0 16,-53 0-16,0 0 15,1 0-15,-1 18 16,18-18-16,105 0 16,-105 0-16,123 0 15,-123 0-15,106-18 16,-89 18-16,-34 0 0,16 0 16,90 0-16,-107 0 15,-18 0-15,1 0 16,35 0-16,-53 18 15,-89-18 17</inkml:trace>
  <inkml:trace contextRef="#ctx0" brushRef="#br0" timeOffset="41720.914">19279 12206 0,'18'-18'16,"0"18"-1,-1 0 173,1 0-173,0 0 1,17 0-16,-18 0 16,19 0-16,-19 0 15,36 0 1,-35 0-16,17 0 15,0 0-15,-17 0 16,17 0-16,-17 0 0,0 0 0,35 0 16,-36 0-16,1 0 15,-1-17-15,1 17 16,0 0 0,-1 0 46,1-18-46,0 18-1,-1 0 1,1 0-16,0 18 16,-1-18-16,1 0 15,0 0-15,17 0 0,0 0 16,-17 0-1,-1 0-15,1 0 0,0 0 16,-1 0-16,36 0 16,-18 0-16,1 0 0,-1 0 15,36 0 1,-36 0-16,0 0 0,0 0 0,1 0 16,17 0-1,-18 0-15,0 0 0,0 0 16,-17 17-16,53-17 15,-36 0-15,0 0 0,0 0 16,1 0-16,34 0 16,-34 0-16,52 18 15,0-18 1,-53 0-16,1 18 0,16-18 16,1 17-16,0-17 0,0 0 15,71 0 1,-54 18-16,1-18 0,-18 0 15,88 0-15,-88 0 16,17 0-16,-17 0 0,18 0 16,52 0-16,-52 0 15,-1 0-15,1 0 0,17 0 16,71-18 0,-71 18-16,-17-17 0,17 17 15,0 0-15,53-18 16,-70 18-16,-1-18 0,1 18 15,-1 0-15,71-17 16,-70 17-16,17 0 16,-17 0-16,17-18 0,88 18 15,-88 0-15,89-17 16,-89-1-16,18 18 16,-18 0-16,0-18 0,0 18 15,107-17 1,-90 17-16,-16-18 0,16 0 15,1 18-15,106-17 16,-89-1-16,107 18 16,-107 0-16,1 0 0,-1 0 15,106 18 1,-105-18-16,-1 0 0,-17 17 16,18-17-16,123 18 15,-106 0-15,-35-1 16,17 1-16,18 0 0,-17-1 0,140 1 15,-140-1 1,-1-17-16,-17 18 0,0-18 16,0 0-16,-18 18 0,0-18 15,0 0-15,0 0 0,36 0 16,-107 0-16,1 0 16,-18-18-16,-35 18 0,0 0 15</inkml:trace>
  <inkml:trace contextRef="#ctx0" brushRef="#br0" timeOffset="42581.8353">19385 13653 0,'0'-18'16,"18"18"-1,35-18-15,0 18 16,-18-17-16,18 17 0,53 0 16,-36-18-16,1 18 15,105 0 1,-88-18-16,124 18 16,-106-17-16,17 17 0,1 0 15,158-18-15,-141 0 16,-17 18-16,-1 0 15,-17 0-15,17 0 0,124 18 16,-106-18-16,106 18 16,-106-18-16,142 17 15,-125-17-15,1 0 16,176 18-16,-176 0 16,176-1-1,-176-17-15,-18 0 0,0 18 0,124 0 16,-142-18-1,1 0-15,-1 17 0,1-17 16,105 0 0,-123 18-16,-18-18 0,0 0 15,-17 0-15,52 0 16,-87 0-16,-19 0 0</inkml:trace>
  <inkml:trace contextRef="#ctx0" brushRef="#br1" timeOffset="64119.4556">14464 12153 0,'-18'0'78,"1"0"-62,-1 0-16,-35 0 15,35 0-15,-34 0 0,-37 0 16,36 0 0,-70 18-16,52-18 15,1 0-15,-71 0 16,70 0-16,-52 0 16,70 0-16,-35-18 15,52 18-15,-34-17 16,52 17-16,-17-18 15,17 18-15,-17 0 16,17 18-16,-17-18 16,17 17-16,1-17 15,17 18 79,0-1-78,-18 1-1,18 0-15,0-1 16,0 1-16,18 0 16,-18-1-16,0 1 15,0 0-15,0-1 16,0 19-16,0-19 15,0 18-15,0 1 16,0-1-16,0 18 16,0-18-16,0 18 0,0 53 15,0-53-15,0 17 0,17-17 16,-17 53 0,18-35-16,-18-18 0,18 0 15,-18 70-15,0-52 16,17 52-16,-17-52 15,0 52-15,0-52 16,0 70 0,0-88-16,0 17 0,0 1 15,0-1-15,0 54 16,18-71-16,-18 70 16,0-70-16,0 53 15,0-53-15,0 17 16,0-17-16,0 71 15,-18-54-15,18-17 0,0 18 16,18 70-16,-18 0 16,18-88-16,-18 70 15,0-70 1,17 36-16,-17-37 16,0-16-16,18 17 15,-1-18-15,1-35 0,17 0 16</inkml:trace>
  <inkml:trace contextRef="#ctx0" brushRef="#br1" timeOffset="65388.2507">14393 12136 0,'0'0'0,"18"0"32,0 0-17,17 0-15,35 0 16,-34 0-16,17 0 15,52 0 1,-52 0-16,0 0 16,0 0-16,0 0 0,35 0 15,-35 0-15,18 0 16,-36 17-16,0-17 16,1 0-16,-19 0 0,19 0 15,-19 0-15,1 0 16,-18 18 31,17-1-32,-17 1 1,18 35-16,0-18 16,-1 36-16,-17-18 15,0 70-15,0-35 16,18 89-1,-18-107-15,0 19 0,0-19 16,0 18-16,18 1 16,-18-1-16,0 0 0,17 88 15,-17-87-15,18 105 16,-18-106-16,0 123 16,18-122-16,-18 140 15,0-123-15,0 0 16,0-1-16,0-16 0,0-19 15,17 89 1,-17-89-16,18 72 16,-18-72-16,18 1 0,-18-1 15,17 1-15,-17-18 0,18 17 16,-18-17-16,0 0 0,0 0 16,17-18-16,-17 1 0,0-19 15,0 18-15,0-17 16,0-36 15,-17 1-15,-1 17-1,1 0 1,-1 17-16,-17 1 16,17-18-16,-17 18 15,17-18-15,-17 17 16,-1-17-16,1 0 0,-88 0 15,52 18-15,-105-18 16,88 0-16,-142-35 16,107-1-1,-142-34-15,142 17 16,-107 0-16,107 53 16,-71 35-16,106 1 15,-53 52-15,88-71 16,35 19-1,36-36-15,17 0 16</inkml:trace>
  <inkml:trace contextRef="#ctx0" brushRef="#br2" timeOffset="73575.0278">14323 11906 0,'0'-17'15,"-18"17"95,1 0-95,-1 0-15,-17 0 16,-18 0-1,-36 0 1,37 0-16,-1 17 0,-88 1 16,88-18-16,0 18 15,-53-1 1,71-17-16,-54 0 0,54 0 16,17 0-16,1 0 0,-18-17 15,17 17 1,0 0-16,1 0 15,-1 0 1,18 17 78,0 1-94,0-1 15,0 36-15,0-35 16,0 35 0,18-18-16,-18 0 0,17 36 15,-17-36-15,18 54 16,-18-37-16,18 54 16,-18-53-16,17 0 15,-17 0-15,0 0 16,18 0-16,-18 70 15,0-70-15,0 71 16,0-54-16,0 36 16,0-35-16,0-18 0,0 52 15,17-52-15,1 53 16,-18-53 0,18 53-16,-1-53 15,-17 70-15,18-70 16,-18 71-16,0-54 15,0 1-15,0-18 16,0 88-16,0-71 16,0 54-16,0-54 15,-18 72-15,18-72 16,0 54-16,18-54 16,-18 36-1,0-36-15,0 36 16,0-53-16,0 18 0,0-18 15,0 70-15,0-70 16,-18 53-16,18-53 16,0 0-16,0 17 15,0-34-15,0 17 16,18-36-16,-18 18 16,0-17-16,18 35 15,-18-35-15,0-1 16,0 1-1,0 0-15,0-1 16,17-17 31,-17-17-31,18 17-1,0 0-15,-18-18 16,35 18-16,0-18 15,0 18 1,1-17-16,-1 17 16,0 0-16,1 0 0,52 0 15,-53-18-15,0 18 16,1 0-16,16 0 0,-16 0 16,52-18-16,-35 18 15,0 0-15,0-17 0,0 17 16,88 0-16,-71 0 15,54-18 1,-54 18-16,-17 0 16,0 0-16,0 0 0,0 0 0,0-18 15,0 18-15,35 0 16,-53 0-16,36 0 16,-54 0-16,1 0 15,-36 0 16,1 0-31,17-17 47,0-1-31,0 1 0,0-1-16,0 0 15,0 1 1,0-1-16,0 0 0,0 1 15,0-36 1,0 35-16,0-70 16,0 53-16,0-18 0,0 0 15,0 0-15,-18-71 16,18 54-16,-17-54 16,17 54-16,-18-54 15,18 54-15,-18-54 16,18 54-16,-17-107 15,-1 89-15,18-18 16,-18-123 0,1 35-16,17 106 15,-18-71-15,18 89 16,-18-72-16,18 72 16,-17-71-16,17 70 15,0 1-15,0-1 0,-18-105 16,18 88-16,-17-107 15,17 90 1,-36-107-16,19 106 16,17-35-16,-18 88 15,0-35 1,18 53-16,0-36 16,0 36-16,0 0 0,0 17 15,0-17-15,18-18 16,-18 17-16,0 19 0,0-1 15,-35-17-15,35 17 16,-18 18-16,0 0 0,1 0 16,-18 0-1,35 18-15,-18-18 16,18 18 0,-18-18-1,1 0 1,-1 17-16,-17-17 15,-1 0 1,1 0-16,-53 0 16,53 0-16,-54 0 15,37 0-15,-54 35 16,70-17-16,-16 0 16</inkml:trace>
  <inkml:trace contextRef="#ctx0" brushRef="#br2" timeOffset="75347.557">11448 13194 0,'0'18'31,"0"-1"-15,0 1-16,0-1 15,0 1-15,0 0 0,0 17 0,17 0 16,1 53 0,-18-35-16,35 89 15,-35-90-15,18 37 0,-1 158 16,-17-71 0,18-17-1,-18-71-15,0-18 16,18 89-1,-1-106-15,1 53 0,-18-53 16,0-18-16,18 18 0,-1 18 16,-17-54-16,36 36 15,-36-18 1,35-17-16,-35 0 16,0-36-1</inkml:trace>
  <inkml:trace contextRef="#ctx0" brushRef="#br2" timeOffset="76393.9687">11553 13176 0,'36'0'15,"-19"0"1,54-17-16,-36 17 15,53-18 1,-35 18-16,53-18 16,-53 18-16,71 0 15,-72 0-15,19 18 0,53 0 16,-54-1-16,71 1 16,-53-18-16,71 35 15,-71-35 1,106 0-16,-88 0 15,141 18-15,-123-18 16,158-18-16,-141 1 16,141-1-1,-141 0-15,159 1 16,-159-1-16,124 0 16,-142 18-16,-17 0 0,18-17 15,105 17-15,-123 0 16,88 0-16,-106 0 15,71 0 1,-53 17-16,-54-17 16,-16 0-16,-1 18 0,0-18 15,-17 18-15,0-18 0,-1 0 16,1 0 0,-1 17-1,1-17 1,0 18-16,-1-18 15,19 0-15,-19 0 16,19 0 0,-1-18-16,0 18 15,-17-17-15,-1-1 16,1 18-16,-18 18 47,0-1-32,0 1 1,18 0 0,-18-1-1,0 1-15,17 35 16,-17-36-16,0 19 0,18 34 16,-18-35-1,0 18-15,18 36 16,-18-36-16,0 17 0,0 54 15,17-54-15,-17-17 16,0 18-16,0-1 0,0 36 16,0-35-1,18 52-15,-18-52 16,0-1-16,18 54 16,-18-54-16,17-17 0,-17-18 15,18 54-15,-18-54 16,0-18-16,0 36 15,0-35 1</inkml:trace>
  <inkml:trace contextRef="#ctx0" brushRef="#br2" timeOffset="77489.1844">11553 15134 0,'0'0'16,"-17"0"-16,34 0 15,1 0 1,35 0-16,-18 0 16,1 0-16,52-17 15,-53 17-15,71 17 16,-53-17-16,70 0 15,-52 0-15,-1 0 0,19 0 16,87 0 0,-105-17-16,17 17 0,0 0 15,71 0-15,-89 0 16,1 0-16,88-18 16,-71 0-16,88 18 15,-105 0-15,17 0 0,53 0 16,-70 0-1,87 18-15,-70-18 16,1 18-16,-19-18 0,18 0 16,54-18-16,-72 18 15,71 0-15,-88 0 16,71 0 0,-71 0-16,-1 0 0,1 0 15,18 18-15,-18-18 0,88-18 16,-88 18-16,17 0 15,36-18-15,-53 18 16,18-17-16,-18 17 16,70 0-16,-52 0 15,-1 0-15,71 0 16,-17 17 0,-54-17-16,-17 0 0,53 0 15,-18 0 1,53 0-1,-52 18-15,-19-18 16,-17 18-16,18-18 16,-36 0-16,0 0 15,36 0 1,-36 0-16,18 0 16,-35 0-16,-36-18 15,-53 0 1</inkml:trace>
  <inkml:trace contextRef="#ctx0" brushRef="#br0" timeOffset="91976.6845">27270 13229 0,'-18'0'0,"18"18"16,-18-1-16,1 36 15,-1-17-15,1 17 16,-1-1-16,0 1 0,18 71 16,18-54-16,0 72 15,17-90-15,18 54 16,-36-53-16,36 0 16,-17-18-1,-1-35-15,-18 0 16</inkml:trace>
  <inkml:trace contextRef="#ctx0" brushRef="#br0" timeOffset="92561.0301">27852 13952 0,'0'0'16,"17"-53"-16,-17 36 0,0-1 16,0 1-1,0-1-15,-17 18 16,-1 0-16,-35 18 15,36 17-15,-36 0 16,35 0-16,-17 18 16,35-35-16,0 17 15,0-17-15,53-1 16,-36-17-16,36 0 16,-35-17-16,0-1 15,17-17-15,-18 0 16,1-1-1,0 36-15,-18 36 16,0-1 0,17 71-16,1-53 15,0 53 1,-1-54-16,1 54 0,-18-70 16,0-1-16,0-18 15,-18 19-15,18-19 16,-35-17-16,17-17 15,1-1-15,-1 0 0,-35-34 16,18-1 0,17 17-16,1 1 15,17 0-15,0-18 16</inkml:trace>
  <inkml:trace contextRef="#ctx0" brushRef="#br0" timeOffset="92877.0912">28152 14129 0,'0'0'16,"0"17"-16,0-34 31,-18-1-31,18 0 0,0-17 15,0-18-15,0 18 16,0 17-16,0 1 16,0-1-16,35-17 15,-35 17-15,36 18 0,-19 0 16,36-17-16,-35 17 16,-1 17-16,1-17 0,-18 18 15,0-1 1,0 19-16,-18-19 15</inkml:trace>
  <inkml:trace contextRef="#ctx0" brushRef="#br0" timeOffset="93005.4174">28416 13988 0,'0'53'0,"0"-106"0,18 123 16,-18-17-16,18-35 15</inkml:trace>
  <inkml:trace contextRef="#ctx0" brushRef="#br0" timeOffset="93133.0693">28469 13811 0,'18'0'16,"-1"0"-1,1 0-15</inkml:trace>
  <inkml:trace contextRef="#ctx0" brushRef="#br0" timeOffset="93522.5676">28663 13899 0,'-35'71'0,"70"-142"0,-70 160 16,35-54-16,0 0 16,18 0-16,-1-17 15,1-18-15,17 0 0,-17 0 16,52-35-16,-34 0 16,-19 17-16,19-17 0,-19-1 15,1-17-15,-1-35 16,-17 53-16,0-18 15,-17 0-15,-1-17 0,-35-54 16,36 71-16,-19 18 16,19 0-16,-19 35 15,19 17-15,-1 71 16,18-35-16,35 89 16,-17-90-16,17 19 15,-17 0-15,53 34 16,-19-69-16,19 34 15,-53-52-15,35 17 16,-36-35-16</inkml:trace>
  <inkml:trace contextRef="#ctx0" brushRef="#br0" timeOffset="93916.5667">29563 13864 0,'0'0'15,"-18"0"1,1 18 0,-1 17-16,18 0 15,0 18 1,0-17-16,0-19 0,35 36 15,18-35 1,-35-1-16,17-17 0,18 0 16,-35-17-1</inkml:trace>
  <inkml:trace contextRef="#ctx0" brushRef="#br0" timeOffset="94645.2481">29880 14041 0,'0'0'0,"18"17"16,17-17 0,-17-17-16,17-1 15,-17 18-15,-18-18 16,17 1-16,-17-19 15,-17 1 1,17 17-16,-18 18 0,0-17 0,1 17 16,-18 17-1,17 1-15,0 35 16,1-18-16,17-17 16,17 17-16,1-17 15,-18 17-15,35-17 0,18-1 16,-18-17-16,1-17 15,-1-1-15,0 0 0,1-17 16,-1 0-16,-18 0 0,1-1 16,17-52-16,-17-18 15,0 71-15,-18-18 16,0-35-16,0 53 16,0 17-16,-18 0 15,0 18-15,1 18 16,17 17-16,-18 18 15,18-17-15,0 16 0,0 1 16,0 71 0,0-71-16,18 35 0,-18-53 15,35 18 1,0-35-16,1-18 16,-1 0-16,0 0 0,18-18 15,-18-17-15,1 0 0,16-54 16,-34 36-16,17-52 15,-35 52-15,0-18 0,0-52 16,0 87 0,-17-34-16,-1 70 15,0 0-15,1 35 16,-1 0-16,1 18 0,17 88 16,0-88-1,0 88-15,0-88 16,17 0-16,1 35 15,-1-52-15,1-19 0,0 1 16</inkml:trace>
  <inkml:trace contextRef="#ctx0" brushRef="#br0" timeOffset="94780.1943">31080 14058 0,'-18'71'16,"36"-142"-16,-71 177 0,0-35 15,18-36-15,-1 0 16,1 0-16,0-17 0,0 0 16</inkml:trace>
  <inkml:trace contextRef="#ctx0" brushRef="#br0" timeOffset="95602.9086">31644 13847 0,'0'-18'0,"0"36"0,18-54 0,-18 19 16,-18-1-16,1 18 15,-19 18 1,19-1-16,-36 54 15,53-36-15,-18 18 16,18-35-16,18 17 0,-18-17 16,53 17-16,-18-18 15,0-17-15,36-17 16,-18-18 0,-36-1-16,19 19 0,-36-1 15,17-53-15,-17 54 16,0-1-16,0 1 15,0 34-15,0 1 16,-17 35 0,17 0-16,0-36 15,17 19-15,1-19 16,-1-17-16,-17-17 16,18-19-1,0 19-15,-18-1 16,17-35-16,1 35 15,17-17-15,1 35 16,-19 0-16,54 18 16,-54 17-16,1 0 0,-18 1 15,18-1-15,-18 53 16,17-70-16,-17 17 16,0 0-16,0-17 0,0 0 15,18-18-15</inkml:trace>
  <inkml:trace contextRef="#ctx0" brushRef="#br0" timeOffset="96081.2237">32297 13952 0,'0'0'0,"-18"0"16,18 18-16,-17 0 0,17 17 0,0-17 15,0 34 1,17-34-16,18 0 0,18-1 15,-35-17-15,35-35 16,-18 17-16,0-34 16,-17-1-16,0 17 15,-18-17-15,0 18 16,17-35-16,-17 17 0,-17 0 0,17-18 16,0 1-16,-18 17 15,0 0 1,18 70-16,18 72 15,-18-36-15,0 0 0,18 17 16,-1 54 0,1-54-16,0 18 15,-1-35-15,1 0 16,-18-35-16,18-18 16,-1-18-1,1-17 1,-18 17-16,18-17 15,-1 35-15,1-18 16,-1 18-16,-17 18 16,18-18-16,-18 18 0,0-1 15,0 18-15,0-17 0,18 17 16,-1-17-16,1 0 16</inkml:trace>
  <inkml:trace contextRef="#ctx0" brushRef="#br0" timeOffset="96280.5021">32897 14041 0,'0'35'15,"0"-18"-15,17 19 16,1-19 0,17-17-16,-17 0 15,-1 0-15,1-17 16,0-1-16,-1 0 0,-17 1 15,0-1-15,0-17 16,-17 35-16,-1-18 0,-17 1 16</inkml:trace>
  <inkml:trace contextRef="#ctx0" brushRef="#br0" timeOffset="96475.5782">33179 14129 0,'0'-18'0,"0"36"0,0-54 0,0 1 16,0 18-16,0-1 15,17 18-15,1 0 16,0 0-16,17 0 16,-17 18-16,-1-1 0,19 1 15,-36-1-15</inkml:trace>
  <inkml:trace contextRef="#ctx0" brushRef="#br0" timeOffset="97377.9709">31115 14711 0,'0'0'16,"18"106"-16,-1-36 16,1 71-16,0-88 15,-18 18-15,17 17 16,-17-53-16,0-17 0,0 0 16,0-36-1,0-53 1,18 36-16,-18 0 15,53-18-15,17 35 16,-34 18-16,17 18 16,-18 0-16,-18 34 15,-17-34 1,0 35-16,-17-35 16,-1-1-16,1 1 15,-1 0-15,-17-18 16,17-18-16,18-17 15</inkml:trace>
  <inkml:trace contextRef="#ctx0" brushRef="#br0" timeOffset="97603.9721">31591 15258 0,'18'35'16,"-36"-70"-16,54 70 0,-19-17 0,18-1 15,1-17-15,-19 0 16,1 0-16,0 0 16,-1-17-16,-17-1 15,0 0-15,0 1 0,-17-19 16,-1 19-16,18-19 16,-18 19-16,1-1 15,-1 1-15</inkml:trace>
  <inkml:trace contextRef="#ctx0" brushRef="#br0" timeOffset="97776.9233">31979 15169 0,'36'53'15,"-72"-106"-15,107 124 0,-53-53 16,52 17-16,-35-17 15,18-1-15,-35-17 16,0 0-16</inkml:trace>
  <inkml:trace contextRef="#ctx0" brushRef="#br0" timeOffset="97932.428">32120 15205 0,'-35'17'0,"70"-34"0,-87 70 0,34-36 16,-17 54 0,17-54-16,18 19 0,0-1 15,18-35-15,-1 0 16</inkml:trace>
  <inkml:trace contextRef="#ctx0" brushRef="#br0" timeOffset="98195.1471">32314 14482 0,'53'17'0,"-106"-34"0,159 69 15,-18 19-15,-35-18 16,0 17-16,-17-17 15,-1 18-15,35 70 16,-34-70-16,-19-18 16,-17 17-16,0-17 0,-17 70 15,-1-70-15,-52 18 16,34-36-16</inkml:trace>
  <inkml:trace contextRef="#ctx0" brushRef="#br0" timeOffset="105456.7164">19650 15152 0,'-18'-53'16,"0"35"-16,1 1 15,-1 17 1,1 17-16,17 19 0,-18 16 0,0 107 15,18-71 1,18 1-16,17-1 0,-17-18 16,70 36-16,-35-71 15,17-17-15,-17-18 0,71-35 16,-71 17-16,0-35 16,-18 0-16,0 0 15,-35 1-15,18-1 16,-18 0-16,-18 0 0,-17 17 0,0 1 15,-36-35-15,-17 70 16,53 0-16,-18 35 16,35 0-16,18 18 15,18-18 1,-1-17-16,36 0 0,-17-18 16,17 17-16</inkml:trace>
  <inkml:trace contextRef="#ctx0" brushRef="#br0" timeOffset="105740.6145">20391 15452 0,'35'53'16,"-70"-106"-16,87 141 0,-52-35 15,36 35-15,-19-53 16,1 1-16,0-1 0,-1 0 16,1-17-16,0-18 15,-1 0-15,1 0 0,0-18 16,-1-17-16,-17-18 15,0 18-15,0-36 16,0 53-16,-17-17 16,17 53-1,0 35 1,0-18-16,17 0 16,1 1-16,17 16 15,0-34-15,1 0 0,17-18 16</inkml:trace>
  <inkml:trace contextRef="#ctx0" brushRef="#br0" timeOffset="105901.0141">20814 15522 0,'18'-17'16,"-36"34"-16,53-52 0,18 17 15,-18 1-15,54-1 16,-54 18-16,18-18 15,-36 18-15,1 0 16,0-17 0</inkml:trace>
  <inkml:trace contextRef="#ctx0" brushRef="#br0" timeOffset="106057.6272">20973 15222 0,'0'0'0,"0"18"0,0 35 15,0-18-15,0 0 16,17 89-16,-17-53 16,0 17-16,18-18 0,0 71 15</inkml:trace>
  <inkml:trace contextRef="#ctx0" brushRef="#br0" timeOffset="106368.9337">21131 16387 0,'36'70'16,"-72"-140"-16,89 175 0,-35-69 16,0-19-16,-18-34 15,0-54 1,-18 18-16,-17-53 16,-1 53-16,1-105 15,17 69 1,1-87-16,17 123 0,17 0 15,19 36-15,-1-1 16,0 18-16,-17 0 16,17 0-16,36 35 0,-54 1 15,1 16-15,-18-16 16,-18 17-16,1-36 16,-1-17-16,1 18 15,-19-18-15,36-18 16,0 1-1</inkml:trace>
  <inkml:trace contextRef="#ctx0" brushRef="#br0" timeOffset="106769.4747">21449 15681 0,'18'53'16,"-36"-106"-16,53 141 0,-17-35 15,-1-35-15,1 17 16,0-35-1,-1 0-15,1 0 0,17 0 16,1-18 0,-36 1-16,17-1 0,1-17 15,-18 17-15,0 1 16,17 17-16,1 0 31,-18 17-31,18-17 16,-1 18-16,1-18 15,0-18 1,-18-17 0,0 17-1,0 1-15,17-1 16,19-17-16,-19 35 16,36-18-16,-18 0 15,18-17 1,-17 35-16,17-17 15,-36-1-15,1 0 16</inkml:trace>
  <inkml:trace contextRef="#ctx0" brushRef="#br0" timeOffset="106896.3137">22013 15346 0,'0'0'0,"-17"0"16,17 17-16,0 19 15,17 70-15,1 17 16,0-70-16,-1 0 15,36 35 1,-35-53-16,-1-17 0</inkml:trace>
  <inkml:trace contextRef="#ctx0" brushRef="#br0" timeOffset="107587.2737">23530 15469 0,'-17'-17'16,"34"34"-16,-52-52 0,35 53 16,-18 35-1,18-18-15,18 0 0,0 18 16,17 0-16,0-18 16,-17-17-16,35-18 0,-18 0 15,36-18-15,-54 1 16,1-19-16,17-17 15,-35-17 1,0 35-16,0-1 0,0 19 16,0 34-1,0 36-15,0 0 0,18 71 16,-1-54-16,19 54 16,-19-54-16,19 36 15,-36-71 1,0 36-16,-18-53 15,0-1-15,-52 1 16,35-1-16,-18-17 16,17-17-16,1-1 0,-53-17 15,53 17-15,-18-35 16,35 36-16,18-1 16,0-53-16</inkml:trace>
  <inkml:trace contextRef="#ctx0" brushRef="#br0" timeOffset="107764.2621">24183 15169 0,'18'0'15,"-36"0"-15</inkml:trace>
  <inkml:trace contextRef="#ctx0" brushRef="#br0" timeOffset="107898.4759">24324 15593 0,'18'17'15,"-1"-17"-15</inkml:trace>
  <inkml:trace contextRef="#ctx0" brushRef="#br0" timeOffset="109932.8506">20338 16598 0,'0'-17'16,"17"-1"-1,1 18-15,52-18 16,-52 18 0,17 0-16,18 0 15,-35 0-15,0 36 16,-1-36-16,-34 35 15,-1-18-15,0 36 16,18-35-16,-17 35 16,17-35-16,53 52 15,-36-52-15,54 35 16,-36-18-16,0 18 16,-17-35-16,-18 17 15,-18-18-15,1-17 16,-19 18-16,1 0 15,-53-18-15,35 0 16,-18 17-16,54-17 16,-18 0-16,35-17 15,52 17 1</inkml:trace>
  <inkml:trace contextRef="#ctx0" brushRef="#br0" timeOffset="110361.5588">21202 16880 0,'18'0'32,"-1"0"-32,36 18 15,-18 0-15,1-18 0,-1 17 16,36-17-16,-54 18 16,18-18-16,-17 18 0,0-18 15,-1 17 1</inkml:trace>
  <inkml:trace contextRef="#ctx0" brushRef="#br0" timeOffset="110534.0106">21449 16898 0,'0'0'0,"-71"71"16,54-54-16,-19 19 15,1-1 1,35-18-16,18 1 16,-1-18-16</inkml:trace>
  <inkml:trace contextRef="#ctx0" brushRef="#br0" timeOffset="110927.84">21837 16563 0,'18'18'16,"35"-18"-1,-1 0-15,19 17 16,-36-17-16,1 18 15,-1-18-15,-18 53 16,-17-36-16,-17 1 0,-1 17 16,1-17-16,-19 35 15,36-18-15,-17-17 0,17-1 16,17 1-16,1 17 16,0-17-16,-1-18 0,1 18 15,17-1 1,-35 1-16,-18 0 15,-34-1-15,16 1 16,-52-1-16,53-17 16,-18 18-16,18-18 15,-36 18-15</inkml:trace>
  <inkml:trace contextRef="#ctx0" brushRef="#br0" timeOffset="111562.6489">22772 16704 0,'0'18'15,"35"-1"1,-17 1-16,52 17 15,-52-17-15,17 0 16,18 17-16,0 18 16,-35-36-16,-1-17 15,1 18-15,0 0 16</inkml:trace>
  <inkml:trace contextRef="#ctx0" brushRef="#br0" timeOffset="111729.3234">23054 16757 0,'0'0'15,"-53"53"-15,35-18 0,-17 0 16,-18 18-16,36-17 16,-19-1-16,36-17 15,0-1-15</inkml:trace>
  <inkml:trace contextRef="#ctx0" brushRef="#br0" timeOffset="112475.2004">23671 16492 0,'18'0'16,"-18"18"-1,0 53 1,0-19 0,0-16-16,18 70 15,-18-71-15,17 53 16,-17-53-16,18 18 16,0-35-16,-1-18 15</inkml:trace>
  <inkml:trace contextRef="#ctx0" brushRef="#br0" timeOffset="113002.5592">24289 16457 0,'0'-18'16,"-18"18"15,0 36-15,1-1 0,-18 36-16,35-36 15,-18 18-15,0 35 16,18-35-16,0-18 15,18 18-15,0-18 0,-1-17 16,18 17-16,36 1 16,-36-36-16,54 17 15,-54-17-15,18-35 16,-53 17-16,17-17 16,-34 17-16,-36-35 15,18 18-15,-54 18 16,36-1-16,-17 36 15</inkml:trace>
  <inkml:trace contextRef="#ctx0" brushRef="#br0" timeOffset="116579.2799">23601 17304 0,'0'0'0,"-18"0"15,36 0 17,17 0-32,-17 0 15,52 0-15,-17 0 16,53 17-16,-35-17 15,-18 0-15,17 18 0,89-18 16,-89 0 0,1 0-16,17 0 0,-35-18 15,53 1-15,-71 17 16,-17 0-16</inkml:trace>
  <inkml:trace contextRef="#ctx0" brushRef="#br0" timeOffset="119709.5649">20761 17851 0,'-18'0'16,"18"-18"-16,0 0 31,36 1-15,-1 17-16,18 0 15,-36 17-15,19-17 16,-19 18-16,1 0 0,-18-1 15,18 1 1,-36-1-16,18 1 0,-18 17 16,18-17-1,0 0-15,0-1 16,36 36-16,17-17 16,-1 34-1,-34-17 1,-18-18-1,-18-17-15,-17 17 16,18-17-16,-36-18 16,35 0-16,0 0 0,1-18 15,-1 18-15,18-17 16,0-1 0,18 18-16</inkml:trace>
  <inkml:trace contextRef="#ctx0" brushRef="#br0" timeOffset="119960.4897">21431 18080 0,'18'18'0,"-18"-1"16,18 1-16,17-1 16,-18-17-16,19 18 0,-1 0 0,-17-1 15,17 1-15,0-18 0,18 35 16,-35-35-16,-1 18 16</inkml:trace>
  <inkml:trace contextRef="#ctx0" brushRef="#br0" timeOffset="120117.627">21661 18062 0,'-36'53'16,"1"-18"-16,17 1 16,-17 34-16,17-34 15,1 16-15,17-34 16</inkml:trace>
  <inkml:trace contextRef="#ctx0" brushRef="#br0" timeOffset="120638.7024">22049 17851 0,'0'0'15,"17"0"-15,1 0 16,0 0-16,17 0 0,53 0 16,-53 0-16,36 17 15,-36-17-15,-17 0 16,-18 18 0,-18-1-16,0 19 15,-17 17-15,18-36 16,-1 54-16,18-53 15,18 17-15,-1-18 0,1 1 16,35 0 0,-18-1-16,0 1 15,-17 0-15,-36-1 16,-52 1 0,34 0-16,-16-1 15,-19 1 1,36-18-16,-1 17 0,-16-17 15,34 18-15</inkml:trace>
  <inkml:trace contextRef="#ctx0" brushRef="#br0" timeOffset="121089.6359">22895 18115 0,'18'18'16,"0"-1"-16,17 19 15,0-19 1,0 1-16,1 0 0,-1-1 16,18 1-16,-18-18 0,18 35 15,-18-35-15,-17 0 16,17 0 0,-35-17-1</inkml:trace>
  <inkml:trace contextRef="#ctx0" brushRef="#br0" timeOffset="121277.6322">23230 18080 0,'-35'53'16,"-18"0"-1,0 17 1,18-34-16,-36 34 15,54-52-15,-18 17 16,35-17-16</inkml:trace>
  <inkml:trace contextRef="#ctx0" brushRef="#br0" timeOffset="122618.1837">24095 17992 0,'-18'0'16,"36"0"0,17 0-1,-17 0-15,17 0 16,0 17-16,0-17 0,1 18 16,-19-18-16,1 18 0,17 17 15,-35-17-15,-17-1 16,-19 36-1,19-35-15,-1 17 0,0-17 16,1-1-16,-18 19 16,35-19-16,17 1 15,18-1-15,36 1 16,-36-18-16,54 18 16,-54-18-16,18 17 15,-36-17-15,1 0 16</inkml:trace>
  <inkml:trace contextRef="#ctx0" brushRef="#br0" timeOffset="122929.4944">24836 18133 0,'35'17'16,"-18"-17"-16,36 18 15,-35 0-15,53-1 16,-54-17-16,19 18 15,-19-18-15,18 0 16,-17 18-16,0-18 16,-1 0-16,-17 17 15,-17-17-15</inkml:trace>
  <inkml:trace contextRef="#ctx0" brushRef="#br0" timeOffset="123152.4621">25083 18133 0,'0'0'16,"-36"53"-16,1 0 15,17-36-15,18 19 16,0-19-16,0 1 15,18-18-15,0 0 16</inkml:trace>
  <inkml:trace contextRef="#ctx0" brushRef="#br0" timeOffset="123680.4586">25594 17886 0,'0'0'15,"-35"0"-15,17 0 16,18 17-1,-18 1-15,36 0 16,-18-1-16,18 1 16,-1 0-16,1 17 0,17 18 15,-17-18-15,17 18 16,-35-18-16,18 18 16,-18-17-16,0-1 15,0 0 1,-18-17-16,-17 17 15,17-35-15,1 0 0,-19 0 16,19 0-16,-1-18 16,0 1-1,18-36-15,18 35 0,0-17 16,70-71 0,-35 36-1,-35 34-15,17-34 16,-18 34-16,1-34 15,-18 35-15,-18-1 0,18 19 16,-35-1 0,18 0-16,-19 18 0,-17 18 15,36 0-15</inkml:trace>
  <inkml:trace contextRef="#ctx0" brushRef="#br0" timeOffset="124547.8857">24112 18697 0,'-17'0'16,"34"0"15,1 0-15,17 0-16,36 0 15,-36 0-15,53-17 16,-35 17-16,35 0 15,-52 17-15,-1-17 16,-17 18-16,-1-18 0,-17 18 16,18-1-16,-36-34 15</inkml:trace>
  <inkml:trace contextRef="#ctx0" brushRef="#br0" timeOffset="125739.1878">25400 18768 0,'0'17'16,"18"-17"15,-1 0-16,1 0 1,0 18 0,-1-18-16,54 0 15,-36 0-15,71 0 16,-53-18 0,0 18-16,35 0 15,-70 0-15,17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15:07.3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7161 12559 0,'0'-18'16,"18"1"-16,-36 17 62,18 70-46,0-35 0,0 18-16,0 0 0,18 35 15,0-35-15,35 18 16,-18-36-16,35 36 16,-17-54-16,36 19 15,-37-19-15,54-17 16,-35 0-1,-36 0-15,18-17 16,-35-1-16,-1 0 16,-17 1-16</inkml:trace>
  <inkml:trace contextRef="#ctx0" brushRef="#br0" timeOffset="506.8047">6756 12841 0,'0'0'0,"0"-18"16,0 1-1,17-1 1,1 1-16,0-1 16,-18 0-16,35-35 15,-17 36-15,34-54 16,-16 54-16,17-54 16,-18 36-16,0-1 15,0 19-15,-17-1 0,17 1 16,-17-1-16,0 18 15,-1 18-15,1-1 0,17 36 16,-17-35-16,52 35 16,-34-36-16,-19 1 15</inkml:trace>
  <inkml:trace contextRef="#ctx0" brushRef="#br0" timeOffset="4798.1178">22825 1182 0,'0'0'0,"17"17"31,36-17-31,-17 0 16,-1 0-16,18-17 0,17-1 15,-17 18-15,0-17 16,-35 17-16,-36 0 31</inkml:trace>
  <inkml:trace contextRef="#ctx0" brushRef="#br0" timeOffset="6195.2227">22842 1199 0,'0'0'16,"0"18"-16,0 0 15,0 17-15,0-17 16,0 17-1,0 0-15,0 0 16,0 1-16,0 34 16,0-34-16,0 34 15,0-35-15,18 18 16,-18-17-16,0-1 0,0 0 16,0 53-1,0-52-15,-18 52 16,18-35-16,0 35 15,0-53-15,0 71 16,0-53-16,18 70 16,-18-70-16,0 71 15,18-71-15,-18 88 16,17-88-16,-17 17 16,0 19-16,0-19 0,0 71 15,18-70-15,-18-1 16,0 1-16,0 70 15,0-70-15,0 17 16,0 53-16,0-71 16,0 1-16,0 17 15,0-17-15,0 87 0,0-16 16,-18 16 0,18-87-16,0 88 15,0-89-15,0 18 16,0 71-16,-17-71 15,17 18-15,-18-18 0,0 106 16,1-17 0,17-89-16,0 18 15,-18 70-15,18-88 16,-18 18-16,18 88 16,-17-88-16,-1-18 15,18 18-15,-17 0 0,17 0 0,-18 0 16,18-1-16,-18 107 15,1-106-15,17 106 16,-18-89-16,18-17 16,0 0-16,-18 123 15,1 0-15,17-105 16,0-18-16,0 17 0,-18-17 16,18 123-1,0-105-15,0 87 16,0-105-16,0 18 0,0-18 15,0 17-15,0 0 16,-18 1-16,18-1 0,-17 1 16,17 17-16,-18-18 0,18 142 15,-17-141-15,17 122 16,0-122-16,0 105 16,0-105-16,17 105 15,-17-105-15,18-1 16,-18-17-16,17 17 0,-17-17 15,18 0-15,0 123 16,-18-123-16,17 106 16,1-106-16,-18-1 15,18 107-15,-18-124 16,0 106-16,17-88 16,-17 88-1,0-88-15,0 70 16,0-70-16,0-18 15,0 1-15,0-1 0,-17-18 16,17 19-16,0-1 0,0 0 0,-18 0 16,18 0-16,0-17 15,-18 105-15,1-88 16,17-17-16,-18 70 16,18-70-16,-18-18 0,18 70 15,0-70-15,0 53 16,0-53-16,0-18 15,0 0-15,0 1 16,18 17-16,-18-36 16,0 18-16,0-17 15,0 0 1,0-36 31,18 18-32,-18 18 1,17-18 0,1 0-1,0 0-15,-1 0 16,19 0-16,-19 0 16,18-18-16,-17 18 15,17-18 1</inkml:trace>
  <inkml:trace contextRef="#ctx0" brushRef="#br1" timeOffset="19202.9564">4604 17374 0,'0'0'0,"17"18"31,36 0-16,-17-1-15,-1 1 16,18 0-16,-18-1 16,36 1-16,-18-18 0,52 17 15,-52-17-15,0 0 16,-18 18-16,1-18 0,-1 0 16,-17 0-16,17 0 15,-35-18 1,-18 18-1</inkml:trace>
  <inkml:trace contextRef="#ctx0" brushRef="#br1" timeOffset="19597.7186">4692 17780 0,'0'18'0,"18"-18"16,-1-18 0,-17 0-1,0 1-15,0-71 16,0 52-16,-17-17 15,-1 36-15,0-19 0,-17-34 16,17 17-16,1 18 16,-19-54-16,19 72 15,17-1-15,0 1 16,17 17-16,54 0 16,-36 17-16,71 1 15,-53-18-15,53 0 16,-53-18-1,-18 18-15,0-17 0,-17 17 16</inkml:trace>
  <inkml:trace contextRef="#ctx0" brushRef="#br1" timeOffset="23356.1164">23530 1164 0,'18'-35'15,"-18"17"-15,0 1 16,0 34 0,0 1 15,0 70-31,0-53 0,0 36 16,0-18-16,0 0 15,18 17-15,-1-34 16,-17-1-16,18 0 15,-18-17-15,17 17 16,-17-17-16,-17-1 0</inkml:trace>
  <inkml:trace contextRef="#ctx0" brushRef="#br1" timeOffset="24264.5032">23213 1923 0,'0'17'16,"0"19"-16,17-1 0,1 71 15,0-53-15,-1 35 16,-17-53-16,0 0 15,18 1 1,-18-54 0,0-17-1,0 17-15,35-17 16,-17 35-16,0-18 16,17 18-16,-18 18 0,19 17 15,-36-17-15,17 17 16,-17-17-1,-17 17 1,-1-17-16,0-1 0,1-17 0,-1 18 16,1-18-1</inkml:trace>
  <inkml:trace contextRef="#ctx0" brushRef="#br1" timeOffset="24431.2036">23636 2311 0,'35'17'0,"-70"-34"0,88 52 15,-18-35 1,-17 18-16,0-18 0,17 0 16,0 17-1,-17-17-15</inkml:trace>
  <inkml:trace contextRef="#ctx0" brushRef="#br1" timeOffset="24564.6491">23760 2293 0,'-36'35'0,"72"-70"0,-89 106 16,0-18-16,35-18 15,0-18-15,1 19 16</inkml:trace>
  <inkml:trace contextRef="#ctx0" brushRef="#br1" timeOffset="25136.2534">23213 2822 0,'0'0'16,"0"18"-16,17 0 0,1 17 0,0 18 15,-1 0-15,1 17 16,0 36-16,-1-53 15,1-18-15,-18 0 0,0 1 16,18-36 15,-1-36-31,1 1 16,-1 18-16,1-1 0,0 0 16,17 18-16,0 18 15,-17 0-15,0 17 16,-18-18-16,0 1 15,-18 17-15,-17 1 16,17-19-16,-17-17 16,35-17-1</inkml:trace>
  <inkml:trace contextRef="#ctx0" brushRef="#br1" timeOffset="25463.4324">23707 3369 0,'0'35'16,"0"-70"-16,0 88 0,17-53 15,1 0-15,0-18 16,-1 1-16,1-19 0,17 1 0,0 0 16,-17 17-16,0 1 15,-1 17 1,1 17-16,0 71 15,-18-35-15,17 71 16,1-71-16,0 53 16,-18-71-16,17 35 15,-34-34-15,-19-1 16,19-17-16,-36-18 16,35 0-1,-35 0-15,36 0 16,-19-18-16,19 0 15,-1 18-15</inkml:trace>
  <inkml:trace contextRef="#ctx0" brushRef="#br1" timeOffset="26162.2425">23283 4110 0,'0'0'0,"18"70"16,0-17-16,-18 18 0,17 52 16,-17-70-16,18 53 15,-18-71-15,0 1 16,0-19-16,0 1 15,0-53 17,35-18-32,-17 35 15,17-35-15,-17 53 16,35-17-16,-36 34 16,19 18-16,-36-17 15,17 17-15,-17-17 16,0 17-16,-17-17 0,-1 17 15,0-17-15,-17 0 16,17-18-16,1 0 16,-1 0-1,0 0-15,18-18 0,-17 0 16,17 1-16</inkml:trace>
  <inkml:trace contextRef="#ctx0" brushRef="#br1" timeOffset="26587.4765">23830 4586 0,'0'0'0,"0"18"15,0-1-15,0 19 0,0 17 16,0-36 0,0 19-16,0 16 15,0-34-15,0 0 16,0-36-1,0 0-15,18 1 16,-18-1-16,17-35 16,-17 36-16,36-1 15,-19 18-15,1 35 16,0-17 0,-18 17-16,17-17 0,1 35 15,-18-36-15,18-17 16,-18 36-16</inkml:trace>
  <inkml:trace contextRef="#ctx0" brushRef="#br1" timeOffset="27367.1877">23195 5151 0,'0'17'16,"18"71"-1,-18-17 1,17 0-16,1 87 16,-18-105-16,18 35 15,-1-52-15,-17-19 16,0 1-16,18-18 15,0-35 1,-1-1-16,36-34 16,-35 52-16,17 1 15,0-1-15,1 18 0,-1 18 16,0-1-16,-17 1 0,-1 35 16,-17-18-16,-35 0 15,18 1-15,-19-19 16,-17 1-16,0-1 15,36-17-15,-1 0 16,1-35 0</inkml:trace>
  <inkml:trace contextRef="#ctx0" brushRef="#br1" timeOffset="27716.5783">23777 5662 0,'0'0'16,"-17"71"-16,-1-54 0,18 36 16,0-18-16,18-17 15,-1 0-15,19-18 16,-1 0-16,18-18 16,-36 0-16,19 1 15,-36-1-15,0 1 16,0-1-16,0 36 15,17 17 1,1-18-16,17 1 16,-17 0-1,52-18-15,-52 0 16,35-36-16,-35 19 16,-1-18-16,-17 17 0,0-17 15,-17-18-15,-1 35 16,-35 0-1,35 1-15,1 17 0</inkml:trace>
  <inkml:trace contextRef="#ctx0" brushRef="#br1" timeOffset="31037.0967">23460 6403 0,'0'-18'16,"0"1"31,0 34 47,0 1-79,0 17-15,17 0 0,-17 1 16,18 52 0,-18-35-16,18 53 15,-18-53-15,17 35 16,-17-53-16,18 18 15,-18-35-15,18-1 16,-18-34 31,-18-1-31</inkml:trace>
  <inkml:trace contextRef="#ctx0" brushRef="#br1" timeOffset="33011.6081">23513 7497 0,'0'-18'0,"-18"18"15,18-18-15,-35 18 16,17 0-16,0 0 16,1 0-16,-36 36 15,18-19-15,17 18 16,18 1-16,-18 52 15,18-35-15,0 53 16,18-71-16,17 0 0,1 1 16,52-1-16,-35-18 15,52-34 1,-52-1-16,36-35 16,-54 18-16,-17 0 15,-1-1-15,1 1 0,-18 0 0,-35-36 16,-1 36-1,19 17-15,-72-17 16,54 17-16,-18 18 0,18 0 16,-36 36-16,36-1 15,17-17-15</inkml:trace>
  <inkml:trace contextRef="#ctx0" brushRef="#br1" timeOffset="33634.7023">23424 8537 0,'0'-35'16,"0"17"-1,-17 18 1,-1-17-16,1 17 0,-19 17 16,1 1-16,17 0 15,-17 52-15,17-17 16,18 35-1,18-35-15,0 0 0,35 18 16,-18-36-16,0-17 16,71 17-16,-35-35 15,-19-18-15,1 1 0,0-19 16,0 1-16,18-53 16,-54 53-16,-17-18 15,0 0-15,0 0 0,-70-35 16,35 35-16,-18 17 15,17 1-15,-17 17 16,1 1-16,-37-1 0,54 36 16,-18 17-1,18-17-15</inkml:trace>
  <inkml:trace contextRef="#ctx0" brushRef="#br2" timeOffset="39945.9897">14146 16986 0,'18'0'46,"35"18"-30,0-18-16,53 18 16,-36-18-16,1 17 0,-18-17 15,70 18-15,1-18 16,-89 0-16,0 0 16,18 0-16,-35 0 15,-18-18 1,-18 18-16</inkml:trace>
  <inkml:trace contextRef="#ctx0" brushRef="#br2" timeOffset="40329.7926">14358 17357 0,'0'0'0,"0"-18"32,-35-35-17,35 18-15,-53-36 16,35 36-16,-52-36 15,52 36-15,-17 18 16,-18-36-16,35 17 16,18 19-16,0-19 15,53 1 1,0 18-16,71-1 16,-54 18-16,54-18 15,-54 18-15,54-17 16,-89 17-16,18-18 15</inkml:trace>
  <inkml:trace contextRef="#ctx0" brushRef="#br2" timeOffset="43460.6642">23372 9419 0,'0'-17'31,"0"-1"1,17 0-32,-34 18 47,34 18-1,-17 17-46,0 36 16,0-36-16,18 0 0,-18 36 16,0-36-16,17 0 15,-17 18 1,0-17-16,18-19 0,-18 1 16,18 17-16,-18-17 15,17-1-15,-17 1 16</inkml:trace>
  <inkml:trace contextRef="#ctx0" brushRef="#br2" timeOffset="45774.4305">23054 10195 0,'0'-17'16,"0"34"-16,0-17 0,18 71 16,-1-18-16,-17 17 15,36 71-15,-1-17 16,-17-71-16,-1 0 15,-17-18-15,18 18 16,-18-35-16,0-36 31,17-35-31,1 35 16,17-17 0,1 17-16,-19 18 0,1 0 0,0 18 15,17 17 1,-35-17-16,0 0 15,0-1-15,-18 1 0,-17 0 16,-36-1 0,54-17-16,-19 18 0,1-18 15,18 17 1</inkml:trace>
  <inkml:trace contextRef="#ctx0" brushRef="#br2" timeOffset="46007.8041">23583 10777 0,'35'18'0,"-70"-36"0,88 54 15,-18-1-15,-17-17 16,17-18-16,-17 17 0,35 1 16,-35-18-16,-1 0 15</inkml:trace>
  <inkml:trace contextRef="#ctx0" brushRef="#br2" timeOffset="46129.6715">23777 10777 0,'0'0'16,"-53"71"-16,18-36 0,17 0 16,-17 54-16,17-54 15</inkml:trace>
  <inkml:trace contextRef="#ctx0" brushRef="#br2" timeOffset="46551.6269">23142 11412 0,'0'53'0,"0"-106"15,18 194-15,0-35 16,-1-35 0,-17-36-16,0-17 15,0-1-15,0-34 16,18-36 0,-1 35-1,1 18-15,35-17 16,-35 34-16,17 1 15,0 0-15,-17-1 0,17 18 16,-17-17-16,-18 17 16,-18-17-16,-17 0 15,0-1-15,-36-17 16,53 0-16,-17 0 16,17 0-16</inkml:trace>
  <inkml:trace contextRef="#ctx0" brushRef="#br2" timeOffset="46930.8438">23583 11783 0,'0'0'16,"0"17"-16,0 1 16,0 0-16,0-1 15,18 1-15,-1 0 16,1-18-16,0 0 0,35 0 15,-36-18 1,1 0-16,0 1 0,-18-1 0,17 18 16,-17-18-16,18 18 15,-18 18 1,0 53 0,18-36-16,-18 53 15,17-35-15,-17-18 0,18 1 16,-18-1-16,0 0 15,0-17-15,0-1 16,-18-17-16,1 18 0,-36-18 16,17-18-16,-17 1 15,18 17-15,0 0 16,17-18-16,-17 18 16,17 0-16,1 0 0,-19 0 15</inkml:trace>
  <inkml:trace contextRef="#ctx0" brushRef="#br2" timeOffset="47637.3546">23089 12629 0,'-17'-52'15,"34"104"-15,-34-122 0,-1 17 16,18 35-16,0 1 16,0 34-1,18 89 1,-18-35-16,17-1 0,19 71 16,-36-88-1,35 53-15,-17-88 16,-18-1-16,17 1 15,1-18-15,-18-18 16,17 1-16,1-18 16,0 17-16,17 0 15,0 18-15,-17 0 16,35 53-16,-36-35 16,1-1-16,-18 19 0,0-1 15,0 0-15,-53 1 16,36-19-1,-19-17-15,19 18 0,-36-18 16,35 0-16,0-18 16,18 1-16,0-1 15,18 0-15</inkml:trace>
  <inkml:trace contextRef="#ctx0" brushRef="#br2" timeOffset="47966.5173">23601 12841 0,'17'-35'15,"-34"70"-15,52-53 16,-17 89-16,-1-18 16,19 53-1,-19-71-15,1 18 0,0-18 16,-1 18-16,-17-35 15,0-36 17,18-35-17,-18 36-15,18 17 0,-1 0 16,1 0-16,-1 35 16,1 0-16,0 0 15,17 18-15,-35-35 16,18 0-16,-18 17 15,17-35-15</inkml:trace>
  <inkml:trace contextRef="#ctx0" brushRef="#br2" timeOffset="48665.8722">23178 13564 0,'0'-17'15,"0"34"-15,17 89 16,1-35-16,-1-1 15,19 71 1,-19-70-16,1-18 0,-18-18 16,18 0-16,-1-17 15,-17-36 1,18-35-16,-18 18 16,0 0-16,18 0 0,-1-1 15,18 1 1,-17 35-16,0 0 0,-1 18 15,-17-1-15,18 1 0,-18 17 16,0 36-16,0-36 16,-18 18-16,1-35 15,-19-1 1,36 1-16,-17-18 16,17-18-16,0 1 0</inkml:trace>
  <inkml:trace contextRef="#ctx0" brushRef="#br2" timeOffset="49004.3285">23707 14058 0,'0'0'16,"-18"53"-16,18-35 0,18-1 16,-1 1-1,19-18-15,-19 0 16,1 0-16,0-35 15,-1 35-15,1-36 16,-1 36 0,1 36-1,-18-19 1,35 36-16,-17-53 16,35 18-16,-35-18 15,17 0-15,0-35 16,-35-1-16,0 1 15,0 0-15,-35 0 16,17-1-16,1 36 16,-1-17-16,-17-1 15</inkml:trace>
  <inkml:trace contextRef="#ctx0" brushRef="#br2" timeOffset="49671.7198">23336 14764 0,'-17'-18'15,"-1"18"-15,0 18 16,1-18-16,-1 17 0,18 19 16,-18 34-16,18-17 15,18 35 1,0-35-16,17-17 0,53-1 16,-35-18-16,0-17 15,0 0-15,0-17 0,35-36 16,-53 35-16,-17-17 15,-18-53-15,0 53 16,-71-54 0,36 54-16,0 17 0,0 1 15,-18 17-15,-18 17 16,36 1-16,17 17 0,1 1 16,-1 34-1</inkml:trace>
  <inkml:trace contextRef="#ctx0" brushRef="#br2" timeOffset="50012.6288">23477 15593 0,'0'0'0,"0"17"15,18 36 1,-18-17-16,0 17 0,18 52 15,-18-69-15,0-1 16,17 35-16,-17-34 16,18-19-16,-36 1 15</inkml:trace>
  <inkml:trace contextRef="#ctx0" brushRef="#br2" timeOffset="50717.6123">23389 16475 0,'-17'-18'15,"-1"18"-15,0 0 0,-35 35 16,36 1-16,-36 69 16,35-52-16,1 0 15,17 0-15,0 0 0,52 18 16,1-36-16,36-17 15,-19-18-15,1 0 16,52-53 0,-70 17-16,35-52 15,-70 35-15,0-35 16,-36 53-16,-17 0 16,-18-1-16,0 1 0,-53-18 15,35 35-15,-34 1 16,69 34-16,-34-17 15,52 0-15</inkml:trace>
  <inkml:trace contextRef="#ctx0" brushRef="#br0" timeOffset="59966.0258">24112 1023 0,'0'0'0,"-17"0"15,34 0 16,19 18-31,-19-18 16,19-18-16,16 18 16,-16 0-16,-1 0 0,18 0 15,-18 0-15,1 0 16,-19 0-16,1 0 16,-1 0-1,-17 18 16,0-1-15,0 1-16,36 0 16,-36-1-16,35 19 15,-17-19-15,-18 1 16,17-1-16,-17 1 16,18 17-16,-18-17 0,0 53 15,18-36-15,-18 0 16,17-17-16,-17 17 0,0 0 15,18 54-15,-1-54 16,-17 0-16,18 36 16,-18-18-16,18 35 15,-1-53-15,1 18 16,-18 0-16,18 0 0,-1 0 0,1 0 16,-18 0-16,18-1 15,-1 72-15,-17-71 16,18 70-16,-1-52 15,-17-18-15,18 88 16,0-71-16,-18 72 16,17-72-16,-17 71 15,18 0 1,-18-70-16,18-1 0,-18 1 16,0 52-16,0-52 15,17 0-15,-17-1 0,0 71 16,18 18-1,-18-88-15,18-1 16,-18 1-16,17 70 16,-17-71-16,18 1 0,-18-1 15,18 72-15,-18-90 16,17 90 0,-17-72-16,0 1 0,0 70 15,18-71-15,-18 71 16,0-70-16,0 0 15,0-1-15,0 1 0,0-1 16,0 89 0,-18-88-16,18 70 15,0-53-15,0 53 16,0-70-16,0 17 16,0-18-16,0 71 15,0-70-15,0-1 0,0 1 16,0 0-16,0-1 0,0-17 15,0 88-15,0-70 16,0-1-16,0 89 16,0-106-16,0 88 15,-17-70-15,17-1 0,-18 71 16,18-70 0,-18 52-16,18-52 15,-35 70-15,35-70 16,-18-1-16,18 1 0,-17 52 15,-1-52-15,18-1 16,-18 54 0,18-71-16,-17 70 15,17-70-15,-18 70 16,18-70-16,0 18 0,-18-18 16,18 0-16,-17 70 15,-1-52-15,18 52 16,0-52-16,-17 52 15,17-52-15,-18 52 16,18-70-16,0 0 16,0 18-16,0-1 0,-18-17 15,18 18-15,0 70 16,0-53-16,0 53 16,-17-70-16,17-1 15,0 1-15,0-1 0,0 19 16,-18 52-16,18-71 15,0 89-15,0-88 16,0 87 0,0-87-16,18 88 15,-18-71-15,17 71 16,-17-71-16,0 71 16,0-71-16,18 0 0,-18 71 15,18-71 1,-18 0-16,17 0 0,-17 0 15,0 1-15,18 87 16,-1-105-16,-17 17 0,0 0 16,0 71-1,0-89-15,0 18 0,0 71 16,0-88-16,0-1 16,0 19-16,0-19 0,0 1 15,0 52-15,0-52 16,0 70-1,0-88-15,0 0 0,0 70 16,0-88-16,0 18 16,-17 53-1,17 35-15,0-106 16,0 54 0,0-54-16,0 0 0,0 36 15,0-36-15,0-17 16,0 17-16,0 18 15,-18-18-15,18-17 0,0 17 16,0-17-16,0 17 16,0-17-16,0 17 0,-17 0 15,17 0-15,0-17 16,0 0-16,0 17 0,0-17 16,0 17-16,0-17 15,0-1-15,0 1 16,0 0-16,0-1 15,0 1-15,17-1 16,-17 1-16,18-18 16,-18 18-1,0-1 1,0 1 0,-18 0-16,18-1 15,0 19 1,0-19-1,18-17-15,-18 18 32,0-1-17,17-17 1,-17 18 0,0 0 15,0-1-16,-17-17 1,17 18-16,0 0 47,-18-18 31,1 0-47,-19 0-15,19 0-16,-1 0 16,-17 0-16,-1 0 0,1 0 0,-18 0 15,0 0-15,-52 17 16,69-17-16,19 0 0,-36 0 15</inkml:trace>
  <inkml:trace contextRef="#ctx0" brushRef="#br0" timeOffset="63687.3187">7003 12524 0,'0'17'15,"17"-17"-15</inkml:trace>
  <inkml:trace contextRef="#ctx0" brushRef="#br0" timeOffset="64369.8793">7126 12471 0,'0'0'16,"0"-18"-16,-18 18 16,18-18-16,-17 18 15,17 18 1,0 0 0,0 17-1,0 18-15,0-18 16,17 71-16,1-53 15,0 0-15,-1 0 0,72 70 16,-1 1 0,-35-71-16,35 17 15,-35-35-15,53 18 16,-36-53-16,-17 18 16,18-18-16,70-18 15,-71 1-15,-17-1 16,0 0-16,-18 18 0,1-17 15,-19 17-15,-34 0 16,-19 17 0</inkml:trace>
  <inkml:trace contextRef="#ctx0" brushRef="#br0" timeOffset="64832.213">6579 12965 0,'-17'17'16,"34"-34"-16,-34 52 0,34-35 16,19-18-1,-1 1-15,18-19 16,-18-17-16,18 0 0,-18 1 16,18-19-16,53-70 15,-53 88-15,0-18 16,-18 54-16,-17-18 15,-1 17-15,-17 36 16,18 17 0,17 18-16,-17 0 15,17-18-15,36 35 16,-36-34-16,0-1 0,18-17 16,35 17-1,-52-17-15,-1-18 0,0 17 16,1-17-16,-1 18 15</inkml:trace>
  <inkml:trace contextRef="#ctx0" brushRef="#br0" timeOffset="74847.416">27464 600 0,'0'0'16,"-36"-18"-16,19 0 0,-18 18 0,17 0 15,-17 0-15,17 18 16,-17 17 0,17-17-16,18 53 15,0-36-15,18 0 16,-1 0-16,1 1 0,35 17 16,-18-18-16,53 0 15,-35-35-15,36 18 16,-54-18-16,35-35 15,-34 17-15,-19 0 16</inkml:trace>
  <inkml:trace contextRef="#ctx0" brushRef="#br0" timeOffset="75226.1431">27764 776 0,'-36'0'15,"19"0"-15,-1 35 16,18-17-16,18 17 15,-1-17-15,1-18 16,0 18-16,35-18 16,-18 0-16,-18 0 15,19 0 1,-19 0-16,-17-18 0,0 0 16,-17 18 15,17 18-31,0 0 15,17-18 1,1-18 0,0 0-1,-1-17-15,-17 0 0,0 17 16,-17-35 0,-1 36-16,18-19 15,18 19 1,35 17-16,-18 0 15,53 17-15,-53-17 16</inkml:trace>
  <inkml:trace contextRef="#ctx0" brushRef="#br0" timeOffset="75855.1505">29157 688 0,'0'0'15,"-35"0"-15,17 0 0,1 18 16,-1-1-16,18 1 15,18-1 1,-1-17-16,18 18 16,1-18-16,-1 0 0,0-18 0,1 18 15,-1-17-15,-18 17 0,1-18 16,0 1-16,-18-1 0,-18-17 16,-17-1-16,-18 1 15,18 17 1,-1 1-16,19 17 15,17 17 1,35-17-16</inkml:trace>
  <inkml:trace contextRef="#ctx0" brushRef="#br0" timeOffset="76100.5992">29669 741 0,'0'0'15,"-18"0"-15,0 0 16,1 0-16,-1-18 15,0 1 1,18-1-16,0 0 0,18 1 16,0-1-16,17 0 15,0 18-15,-17 0 16,52 36-16,-52-19 16,0 1-16,-1 0 15,1-1-15,-18 1 16,0-1-16</inkml:trace>
  <inkml:trace contextRef="#ctx0" brushRef="#br0" timeOffset="76299.9184">30021 176 0,'0'0'15,"0"36"1,18 34 0,-18-17-16,35 71 15,-35-54-15,18-17 16,0 0-16,-1-18 0,36 36 16,-18-54-16</inkml:trace>
  <inkml:trace contextRef="#ctx0" brushRef="#br0" timeOffset="76836.13">30374 653 0,'-17'17'16,"17"1"0,17 17-16,-17-17 15,35-1-15,-17-17 16,17 0-1,-17 0-15,-18-17 16,0-1-16,0 1 16,0-1-1,18 0 1,-1 1 0,-17-1-1,0 0 16,-17 18-31,-1 0 32,18-17-17,18 17 1,-1 17 0,-17 1-16,18 17 15,0 36 1,-1-36-16,-17 18 0,18 0 0,-18-18 15,17 71 1,-17-71-16,0-17 16,0 17-16,0-17 0,0 0 15,-17-18-15,-1 17 0,-17-17 16,17 0-16,-17-17 0,-53-1 16,53 18-16,-54-35 15,72 35-15,-19-18 16,1 0-16</inkml:trace>
  <inkml:trace contextRef="#ctx0" brushRef="#br0" timeOffset="77150.8779">30762 159 0,'0'0'16,"71"-36"-16,-36 36 0,18-17 16,-18 17-16,1 0 0,-1 17 15,-18 19-15,-17-1 16,-17 0-16,-18 36 15,-18-1 1,35-34-16,0-1 0,1 0 16,17-17-16,0 35 15,17-36-15,1 1 16</inkml:trace>
  <inkml:trace contextRef="#ctx0" brushRef="#br0" timeOffset="77261.3815">31027 776 0,'0'0'0,"17"0"16,-17-18-1</inkml:trace>
  <inkml:trace contextRef="#ctx0" brushRef="#br2" timeOffset="88294.3031">11994 15575 0,'18'-17'16,"-36"17"0,18-18-1,-17 0-15,-1 18 16,1-17-16,-19-1 15,19 18-15,-19-18 16,1 1-16,17 17 16,-17-18-16,-53-17 15,53 35-15,-71-36 16,-18 36 0,54 0-16,-71-17 15,70 17-15,-88 0 16,89 0-16,-71 17 15,70-17-15,-70 18 16,71-18-16,17 0 16,-18 18-16,0-18 0,-70 35 15,53-17-15,-53 35 16,71-18-16,-1 0 16,-53 53-16,54-52 15,-36 52 1,53-53-16,0 0 0,0 1 15,0 17-15,18-18 0,-18 18 0,-35 35 16,53-35 0,-18 35-16,35-35 15,-17 35-15,17-35 16,18 0-16,-17 0 0,17 0 16,0 53-1,0-53-15,0 70 16,17-70-16,19 70 15,-1-34 1,0-54-16,0 18 0,18 35 16,0-53-16,35 54 15,-52-54-15,17 0 16,70 53-16,-70-35 16,88 35-1,-70-70-15,70 53 0,18-1 16,-71-52-16,88 35 15,-88-36 1,1 1-16,-1 0 0,106 17 16,-106-17-16,18 17 15,0-18-15,105 36 16,-105-35-16,0 0 16,0-1-16,123 19 15,-123-19-15,123 1 16,-105-18-16,105 17 15,-123-17-15,123 18 16,-105-18-16,123 0 16,-142 0-16,142 0 15,-141 0-15,141-18 16,-141 18-16,141-17 16,-141-1-16,0 1 15,17-1-15,-17 0 0,106-35 16,-107 18-16,72-18 15,-89 18 1,-18 0-16,72-36 16,-72 18-16,-17 18 0,35-53 15,-52 35 1,16-18-16,-34 18 0,17-17 16,-17-1-16,0 1 0,-1-54 15,1 71-15,-18-17 16,-18-71-16,1 70 15,-36-70-15,17 70 16,1 1-16,-18 17 0,-53-71 16,1 1-1,34 70-15,0 0 16,-87-53-16,70 53 16,-18 0-16,-106-52 15,89 52-15,-1 17 16,-123-52-16,106 53 15,-159-18-15,141 18 16,1 17-16,-1-17 0,0 17 16,-194-35-16,177 36 15,0 17-15,-1-18 16,18 18-16,-176 0 16,194 18-16,-18-1 15</inkml:trace>
  <inkml:trace contextRef="#ctx0" brushRef="#br0" timeOffset="95997.628">28557 1199 0,'18'0'32,"0"0"-17,-18-17-15,17 17 16,1 0-16,35-18 15,-36 18-15,19 0 16,-19 0-16</inkml:trace>
  <inkml:trace contextRef="#ctx0" brushRef="#br0" timeOffset="97254.4993">28416 1252 0,'0'18'16,"0"0"-16,0-1 15,0 19 1,0-1-16,0 0 16,0-17-16,0 52 15,0-34-15,0-1 16,0 53-16,0-53 15,0 18-15,-17-17 0,17 16 16,-18 54 0,18-70-16,0 34 0,-18-17 15,18 0-15,0 53 16,0-36-16,0 1 0,0-18 16,18 88-16,-18-71 15,0 89-15,18-71 16,-18 1-16,0 87 15,0-70-15,0-18 16,0 0-16,0 18 0,17 88 16,-17-106-16,0 18 15,0 0-15,18 88 16,-18 18 0,18-107-16,-1 90 15,-17-90-15,18 107 16,-18-106-16,0 123 15,0-123-15,0 141 16,0-141-16,-18 141 16,18-124-16,0 124 15,-17-123-15,17-19 16,0 142 0,0-123-16,0 105 0,0-105 15,0-1-15,0 1 0,0-1 16,0 1-16,0 140 15,0-17 1,0 141 0,17-141-16,-17 0 15,18-124 1,-18 124-16,0-123 16,17-1-16,-17 142 15,0-142-15,-17 124 16,17-123-16,0 140 15,0-140-15,-18-1 0,18 142 16,-17-18 0,17-124-16,-18 1 15,0 123-15,18-124 16,-17 1-16,17-1 0,0 106 16,0-123-16,0 124 15,0-125 1,0 19-16,0-18 0,0 123 15,0-123-15,-18 0 16,18 17-16,0-17 0,-18 106 16,1-106-1,-1-1-15,18-16 0,-18 16 0,18 72 16,-17-89 0,17 0-16,0 0 15,0 1-15,-18-1 0,18 88 16,0-88-16,0 71 15,0-71-15,0-17 16,0-1-16,0-17 0,0 71 16,18-71-16,-18 70 15,0-70-15,0 0 16,0 53-16,0-18 16,0-35-16,0 0 15,0 53 1,0-71-16,0 0 0,0 53 15,0-52-15,0 17 16,0-36-16,0 1 16,0 17-1,0-17-15,0-1 16,0 1-16,17 0 16,-17-1-16,18-17 15,0 0 1,17-17-16,-17 17 15,-1 0 1,19 0-16,-19 17 16,1-17-16,-1 0 15</inkml:trace>
  <inkml:trace contextRef="#ctx0" brushRef="#br0" timeOffset="99834.4744">29845 1164 0,'0'-17'0,"18"17"63,-1 0-47,1 0-16,0 0 0,52 0 15,-35 0-15,1 0 16,-1 0-16,0 0 0,36-18 15,-54 18-15,19 0 16,-1 0-16,-17 0 16,-1 0-1,1 0 17,-18 18-17,18-18 1,-18 17-1,0 1-15,17-1 16,1 1-16,-18 17 0,0-17 16,17 0-16,-17 35 15,18-18-15,-18 0 0,0 0 16,18 54-16,-18-54 16,17 18-16,-17 0 15,0-18-15,0 88 16,18-70-16,-18 0 0,0 18 15,0-18-15,0 17 0,0-17 16,18 88 0,-18-70-16,0-1 0,0 72 15,0-72-15,0 1 16,0 17-16,0-18 16,0 19-16,0-19 0,0 89 15,0-71-15,0-17 16,0 17-16,0-18 0,0 19 15,0-19-15,0 18 0,0 71 16,0-88-16,0 87 16,0-69-16,0-1 15,0 88 1,-18-17-16,18-71 0,0 0 16,-18 89-1,1-89-15,17 0 0,-18 0 16,18 89-16,-18-89 15,18 88-15,-17-70 16,17 71-16,0-89 16,0 106-1,0-106-15,-18 124 16,18-124-16,-17 123 16,17-105-16,-18 106 15,18-106-15,0 105 16,0-87-16,0-18 15,0 0-15,18-1 0,-18 19 16,0-18-16,17 0 0,1 105 16,-1-87-16,1 87 15,-18-87-15,18-18 16,-1 123 0,-17-106-16,18-17 0,-18 18 15,0-18-15,18 17 0,-1 89 16,-17-106-1,0-1-15,18 1 0,-18 18 16,0-18-16,0-1 0,18 19 0,-18-18 16,0 17-16,0 1 15,0-19-15,0 19 0,0 105 16,0-123-16,17 123 16,-17-123-16,0 0 15,18 0-15,-18 106 16,17-107-16,1 89 15,-18-88-15,18 88 16,-18-88-16,17 106 16,-17-124-16,0 106 15,0-88-15,0 70 16,0-88 0,0 89-16,0-107 15,0 107-15,0-107 16,0 1-16,0 17 0,0 53 15,0-70-15,0 70 16,-17-71 0,17 1-16,0 70 15,0-70-15,0 52 16,0-52-16,-18 52 16,18-17-1,0-53-15,0 0 0,0 35 16,0-53-16,0 53 15,0-35-15,0-17 16,18 52-16,-18-53 16,0 18-16,17 35 15,-17-53-15,0 18 0,0-17 16,0-1-16,18 18 16,-18-18-16,0 0 15,18 18-15,-18-17 16,0-19-16,17 36 15,-17-35-15,18-1 16,-18 1 0,0 0-16,-18-18 78,1 17-63,-1-17-15,0 18 16,1 0-16,-19-1 16,19-17-16,-18 0 15,-1 18-15,-34-18 16,34 18-16,1-18 0,-18 17 16,18-17-16,0 0 0,-18 18 15,35-18-15,1 17 16,-1-17-16,18-17 0</inkml:trace>
  <inkml:trace contextRef="#ctx0" brushRef="#br2" timeOffset="104883.9099">29386 9208 0,'0'-18'0,"0"36"0,-17-54 15,17 54 17,17 35-17,-17-18-15,0 71 16,0-53-16,0 53 15,0-53-15,0 35 16,18-53-16,-18 18 16,0-18-16,0-17 15</inkml:trace>
  <inkml:trace contextRef="#ctx0" brushRef="#br2" timeOffset="105673.632">28963 10054 0,'0'35'16,"0"36"-1,18-18-15,17 53 16,-17-53-16,-1 0 15,1 0-15,0-18 0,-1-18 16,-17 36-16,0-35 16,0-36-1,0-17 1,0 17-16,35 1 16,18-1-16,-17 18 15,17 35-15,-18-17 16,0 35-16,-35-18 15,0-17-15,0 17 16,-18-17-16,1-18 0,-36 35 16,18-35-16,-54 18 15,72-18-15,-36-18 16,35 18-16,18-18 16,18 1-16</inkml:trace>
  <inkml:trace contextRef="#ctx0" brushRef="#br2" timeOffset="105924.5424">29545 10601 0,'35'18'16,"-70"-36"-16,88 36 16,-35-1-16,-1 1 0,19 17 15,-1-17-15,0 17 16,0-17-16,1-1 16</inkml:trace>
  <inkml:trace contextRef="#ctx0" brushRef="#br2" timeOffset="106084.5801">29739 10566 0,'0'0'16,"-35"53"-16,17-18 0,1 0 15,-19 36-15,19-36 16,-1 0-16,18 1 0,-18-19 15</inkml:trace>
  <inkml:trace contextRef="#ctx0" brushRef="#br2" timeOffset="107195.4534">29016 11183 0,'0'18'0,"18"17"16,-18 18-16,17 0 0,1 17 15,17 71-15,-17-70 16,17 35 0,-17-71-16,-1 18 15,-17-35-15,18-18 16,-18-18-16,0 0 16,0-17-16,-18-53 0,18 53 15,18-36-15,0 53 16,35 1-1,-18 17-15,0 17 0,-17 1 16,17 0-16,-17 17 0,17 36 16,-35-54-16,-18 36 15,1-35-15,-1-1 16,-17 19 0,-1-36-16,1 17 0,0-17 15,35-17-15,-18 17 16</inkml:trace>
  <inkml:trace contextRef="#ctx0" brushRef="#br2" timeOffset="107542.2841">29563 11677 0,'0'0'15,"0"18"-15,0-1 0,0 1 0,17 0 16,1-1-16,0-17 15,-1 0-15,54 0 16,-53 0-16,17-35 16,-18 17-16,-17 1 15,18 17 1,-18 53 0,0-36-16,18 54 15,-18-36-15,17 0 16,-17 1-16,0-19 0,0 36 15,0-35-15,-17-1 16,-19-17 0,1 0-16,0 0 15,0 0-15,-36-17 16,36-1-16,0 18 16,-1 0-16</inkml:trace>
  <inkml:trace contextRef="#ctx0" brushRef="#br2" timeOffset="108210.3707">29034 12400 0,'0'-35'15,"0"70"-15,0-52 16,0 69 0,0 1-16,17 53 15,-17-35-15,0-18 0,18 52 16,-18-52-16,18-17 16,-18-19-16,0 1 15,0 0-15,0-36 16,17-17-1,-17 17-15,35-17 16,-17 35-16,0 0 0,-1 0 16,1 17-16,17 19 15,-35-19-15,0 19 0,0-19 16,-17 36 0,-1-35-16,0-18 0,-17 17 15,17 1-15,1-18 16,17-18-16,17 1 15</inkml:trace>
  <inkml:trace contextRef="#ctx0" brushRef="#br2" timeOffset="108515.339">29492 12788 0,'0'0'15,"0"53"-15,18 0 0,-18 18 16,18-54-16,-1 19 16,-17-19-16,18 1 0,-18-1 15,17-17 1,1 0-16,0-17 16,-1-18-1,1 17-15,0 18 16,-1 0-16,-17 18 15,18-1-15,0 1 0,-1 17 16,1-17 0,-18-1-16,17 1 0,-17 0 15,0-1-15</inkml:trace>
  <inkml:trace contextRef="#ctx0" brushRef="#br2" timeOffset="109199.2777">29016 13547 0,'0'35'0,"0"-70"0,0 88 16,0 0-16,35 35 15,-17 18 1,0-54-16,-1 19 16,1-36-16,-18 1 15,0-54 17,0-35-17,17 53-15,36-35 16,-35 35-16,17 17 0,1 1 15,16 17-15,-16 18 16,-36-35-16,0-1 16,-18 19-1,0-36-15,-34 17 16,16-17-16,19 0 0,-36 0 16,35 0-16,0 0 15,18-17-15,36-1 16</inkml:trace>
  <inkml:trace contextRef="#ctx0" brushRef="#br2" timeOffset="109568.1148">29528 14023 0,'0'0'0,"-18"18"0,18-1 0,0 18 16,18-35-16,-1 36 15,1-19-15,-1 1 16,1-18 0,0 0-16,-1 0 15,1-18-15,0 1 16,-1-1-16,-17 0 16,0 36 15,36 0-16,-19-18 1,1 0-16,-1 0 0,19 0 16,-19-18-16,1 18 15,-18-18-15,0 1 0,0-1 16,-35-17 0,17 17-16,-17 18 15,0 0-15,17 0 16</inkml:trace>
  <inkml:trace contextRef="#ctx0" brushRef="#br2" timeOffset="110101.1712">29316 14676 0,'0'0'16,"17"-36"-16,-17 19 15,0 34 1,-17 19 0,-1-1-16,1 18 0,-1 53 15,18-71-15,18 53 16,-1-53-1,18-17-15,1 0 16,17-18-16,0 0 0,52-36 16,-69 19-16,-1-19 15,0 1-15,-17-18 0,-18 18 0,-18-36 16,-35 1 0,0 52-16,1 1 15,16-1-15,-70 36 16,71-1-16,0 18 0,17 18 15,-17 36 1</inkml:trace>
  <inkml:trace contextRef="#ctx0" brushRef="#br2" timeOffset="110362.5467">29333 15628 0,'0'0'0,"0"18"15,18-1-15,-18 54 16,0-36-16,18 53 15,-18-52-15,0 17 0,0-18 16,0 0-16,0 0 16</inkml:trace>
  <inkml:trace contextRef="#ctx0" brushRef="#br2" timeOffset="110767.566">29298 16598 0,'0'0'16,"-35"53"-16,35-35 0,-18 52 15,1-34-15,17 69 16,0-69 0,17 52-16,19-53 15,34 18-15,-35-35 16,54-18-16,-36-18 16,35-17-16,-53 0 15,18-54-15,-35 36 16,-18-52-1,-18 69-15,-53-52 16,36 35-16,-71 0 16,53 36-16,-35-1 15,35 18-15,18 0 16</inkml:trace>
  <inkml:trace contextRef="#ctx0" brushRef="#br0" timeOffset="117302.2671">30903 9172 0,'0'-17'15,"18"17"1,0-18-16,-1 0 16,54 1-1,-54 17-15,54 0 0,-36 0 16,36 35-16,-54-17 16,19-1-16,-1 1 15,-17 0-15,-1-1 0,19 36 16,-19-18-16,1 36 15,0-36-15,-1 71 16,-17-35-16,0 70 16,0-53-16,-17 88 15,17-70 1,-18 106-16,18-106 16,0 105-16,0-123 15,0 89-15,0-89 16,18 106-1,-18-106-15,0 0 0,0 1 16,17 105-16,-17-106 0,35 106 16,-35-106-1,53 71-15,-35-89 16,17-17-16,1 0 16,-1-17-16,0-1 0,36 0 15,-36-17-15,0-18 16,-17 0-16,-36 0 47,18-18-32,-17 18-15,17-18 0,-18 18 32,0 0-17,1 36 1,-1-19-16,0 36 15,18-17-15,-17-19 16,17 18-16,-18 1 0,0 17 16,18-18-16,-17 53 15,17-35-15,0 35 16,0-35-16,-18 53 16,18-53-16,0 0 15,0 0-15,0 70 16,0-52-16,0-1 15,0 1-15,-17 17 0,17-17 0,0 17 16,17 53-16,-17-53 16,0 0-16,18 71 15,-18-71-15,0 0 16,0 1-16,17 87 16,1-88-16,-18 0 0,18 177 15,-1-89 1,1 1-1,-18-89-15,18 88 16,-18-105-16,0 17 16,0-17-16,0 87 15,0-87-15,0 52 16,0-70-16,0 71 16,0-71-16,0 0 15,0 0-15,-18 0 0,18-1 16,0-16-16,-35 70 15,35-71-15,-18 18 16,0-18-16,1-17 0,-1-1 16,-35 1-1,36-18-15,-19 0 0,-34 0 16,35 0-16,-1 0 16,-17 0-16,-35-35 15</inkml:trace>
  <inkml:trace contextRef="#ctx0" brushRef="#br0" timeOffset="118470.5419">32350 12030 0,'0'-18'0,"0"0"15,-18 18 1,0 0-16,-17 36 15,18-1-15,-1-17 16,0 17-16,1 53 16,17-53-16,17 36 15,1-53-15,35 17 16,-18-35-16,-17 0 16,-1 0-16,19-18 15,-19 1-15,-17-36 16,0 35-16,0-17 0,0 17 15,-17-35-15,-1 36 16,18-1-16,0 36 31,18 34-31,-1-34 16,19 17-16,-19-17 0,1 17 16,17-17-16,-17-18 0,-1 18 15,1-1-15,0-17 16,-1-17-1,-17-1-15,0 0 16,0-17-16,0 17 0,0-17 0,18 17 16,-18 1-16,18-18 15,-1 35-15,1 0 16,0 17 0,-1 18-16,1-17 15,-1 17-15,1 1 16,-18-19-16,18 1 0,-18 0 15</inkml:trace>
  <inkml:trace contextRef="#ctx0" brushRef="#br0" timeOffset="119148.3501">32897 12171 0,'0'0'0,"0"35"0,0-17 16,17 35 0,1-36-16,35 19 15,-18-36-15,0 0 16,18 0-16,0-36 16,-18 1-16,-35 17 15,0-52-15,0 35 16,-17-54-16,-19 1 15,19 35-15,-18 18 16,-18-36 0,53 36-16,-18 35 15,36 35-15,-1 1 16,1 17-16,0 0 0,17 70 16,0-70-16,0 53 15,-17-71 1,0 36-16,-1-54 15,1-34 17,0-19-32,-18 19 15,17-1-15,-17 0 16,18 1-16,0 17 16,-18 17-1,0 1 1,0 0-16,0 17 15,17-17-15,-17-1 16,18-17-16,-1 0 16,1 0-16,0 0 15,-1 0 1,1 0 0,-18-17 15,0-1-16,-18 0-15,18-17 16,-17 0 0,17 17-16,0 36 31</inkml:trace>
  <inkml:trace contextRef="#ctx0" brushRef="#br0" timeOffset="119404.277">33532 12418 0,'-18'35'16,"36"-70"-16,-36 88 0,18-71 31,18-17-15,-18 17-16,0-17 15,17 0-15,1-1 16,-1 19-16,19-19 16,-19 36-16,1 0 15,-18 18-15,0 0 16,0 17-16</inkml:trace>
  <inkml:trace contextRef="#ctx0" brushRef="#br0" timeOffset="120064.7189">32173 12876 0,'0'0'16,"0"18"-16,18 0 0,0 17 16,35 88-1,-36-70-15,36 53 16,-53-71-16,18 1 0,-1-19 16,-17 19-16,18-36 15,-18-18 1,18-17-1,-1 17-15,1 18 0,17 0 16,-17 18 0,17 35-16,-17-18 15,-18 0-15,0 0 16,0-17 0,-18-18-1,18-18 1</inkml:trace>
  <inkml:trace contextRef="#ctx0" brushRef="#br0" timeOffset="120324.9529">32720 13335 0,'35'35'0,"-70"-70"0,88 88 15,-35-35-15,-1-1 16,1-17-16,17 0 15,-35-17 17,-17-19-32,-1 19 15,0-1-15,18 0 0,-17 1 16,17-1-16,-18 0 16,36 18-1,17 0 1,-17 0-16</inkml:trace>
  <inkml:trace contextRef="#ctx0" brushRef="#br0" timeOffset="120458.1821">33002 13353 0,'0'0'0,"0"17"16,36 19-16,-19-19 15,36 1 1,-18-1-16,1-17 0,-19-17 15</inkml:trace>
  <inkml:trace contextRef="#ctx0" brushRef="#br0" timeOffset="120589.2274">33196 13317 0,'-35'53'15,"70"-106"-15,-88 142 0,36-37 16,17-16-16,-18-19 0,1 19 15</inkml:trace>
  <inkml:trace contextRef="#ctx0" brushRef="#br0" timeOffset="120872.0504">32403 13476 0,'17'18'31,"19"17"-15,-19-17-16,18-1 16,-17-17-16</inkml:trace>
  <inkml:trace contextRef="#ctx0" brushRef="#br0" timeOffset="121473.3249">32720 14005 0,'0'0'0,"35"0"15,18 18 1,-17 0-16,34 17 15,-35-35-15,1 35 16,-36-17-16,0-1 16,-18 19-16,0-1 0,-34 36 15,16-36-15,1 35 16,35-52-16,0 0 16,18-1-16,17-17 0,53 0 15,-35 0-15,53-17 16,-71 17-1,0 0-15,1-18 0</inkml:trace>
  <inkml:trace contextRef="#ctx0" brushRef="#br0" timeOffset="123146.5182">31080 1235 0,'0'-18'16,"0"36"-16,17-36 15,19 36 1,-1-18-16,0 17 16,0-17-16,54 36 15,-54-36-15,36 35 16,-54 0-16,18 36 16,-17 17-1,-18-35-15,0 0 0,0 70 16,0 18-1,0-70-15,0 17 0,0-17 16,0 70 0,18-71-16,-18 19 0,35 52 15,-17-71-15,-1 54 16,-17-54-16,0 1 16,18 105-1,-18-105-15,18 17 0,-1 88 16,1-87-16,-1-1 15,1-18-15,0 1 0,-18-1 16,35 71-16,-17-70 16,17 53-1,-35-72-15,18 72 16,-1-71-16,1-18 0,35 36 16,-36-36-16,36 0 15,-35-35-15,0 0 16,-1 0-1,1-17-15,-18-1 0,18 0 16,-18 1-16,0-1 16,0 0-16,-18 1 15,0-1-15,-17 18 16,17 0 0,1 18-1,-1-18-15,18 35 0,-35 36 16,17-19-1,0 19 1,1-36-16,-1 36 16,18-36-16,-17 18 15,17-18-15,-18 18 16,0 35-16,1 1 16,-1-36-16,0 70 15,18-70-15,-17 18 0,-1 70 16,0-71-16,1 71 15,-1-53 1,1-17-16,17 88 16,-18-71-16,18-17 0,0 17 15,0-18-15,0 107 16,0-107-16,0 18 0,0 1 16,0-1-16,0 88 15,0-88-15,18 89 16,-18-107-16,0 89 15,0-71-15,0-17 16,17 70-16,-17-70 16,18 52-1,-18-70-15,17 0 0,-17-18 16,18 18-16,-18 0 16,0-18-16,-35 0 15,17-17-15,-35 17 16,18-17-16,0 0 15,-1-1-15,1-17 0,-53 18 16,53-18-16,-36 0 16,18 0-16,0-18 15,36 18-15,-1-35 16</inkml:trace>
  <inkml:trace contextRef="#ctx0" brushRef="#br0" timeOffset="124687.3895">32526 3634 0,'-53'-18'16,"36"18"-16,-19 18 15,-17 17 1,18 0-16,17 18 15,18-18-15,0 1 0,0-19 16,36 36-16,17-18 16,-18-35-16,0 0 15,36-17 1,-54-1-16,19-17 16,-19-18-16,-17 18 15,0 17-15,0 0 16,-17 1-16,17-1 0,-18 1 15,18 34 1,0 1-16,0-1 0,18 1 16,-1 53-16,1-54 15,-18 19-15,18-19 0,-1-17 16,1 18-16,0-18 16,-18-35-1,17 17-15,-17-35 16,18 18-16,-1-1 15,1 1-15,17 18 16,-17-1-16,0 18 16,17 35-16,-17-17 15,17 17 1,-35 0-16,17-17 0,-17 35 16,0-35-16,0 34 15</inkml:trace>
  <inkml:trace contextRef="#ctx0" brushRef="#br0" timeOffset="124954.4532">33073 3739 0,'0'0'16,"-35"18"-16,17 0 0,0 35 15,18-36-15,18 1 0,0 0 16,35 34-16,-18-52 16,35 18-1,-34 0-15,-1-18 0,0-18 16,-17 0-16,-18 1 16,0-1-16,0 1 0,-18-1 15,1 0-15,-19-35 16,19 0-16,-1 1 0</inkml:trace>
  <inkml:trace contextRef="#ctx0" brushRef="#br0" timeOffset="125237.3389">33232 3351 0,'0'0'0,"0"53"0,17 18 16,1 70-1,-18-70-15,18 52 16,-18-70-16,0-18 0,17 36 15,-17-54-15,18-17 16,0 0-16,-1-35 16,-17 17-1,18-52-15,-18 35 16,17 17-16,1 0 16,-18 1-16,18 34 15,-18 19 1,17-19-16,-17 19 0,0-19 15,0 1-15,18 17 16,0-17-16,-1-18 16</inkml:trace>
  <inkml:trace contextRef="#ctx0" brushRef="#br0" timeOffset="125443.8039">33567 3845 0,'0'0'0,"-18"36"0,1-36 15,17 17-15,0 1 0,0-1 16,17 1-16,1 0 16,-1-18-16,1 0 15,0 0-15,-1-18 0,19 0 16,-36 1-16,0-18 16,-18 17-16,0 0 15,1 18-15,-1-17 16,0 17-16</inkml:trace>
  <inkml:trace contextRef="#ctx0" brushRef="#br0" timeOffset="125634.1462">33708 4022 0,'0'-18'15,"0"-17"-15,0-1 16,0 19-16,0-1 15,18 1-15,-18-1 16,35 0-16,-18 18 0,19 0 16,-36 18-1</inkml:trace>
  <inkml:trace contextRef="#ctx0" brushRef="#br0" timeOffset="126150.525">32491 4604 0,'0'0'0,"17"123"0,-17-70 15,18 53-15,-18-71 16,0 1-16,0-54 31,35-35-15,-17 18-16,53-1 16,-54 36-16,54-17 15,-36 52 1,-35-17-16,0 17 0,-35 0 15,17 1-15,-17-1 16,17-35 0,1 17-16,-19-17 0,19 0 15,17-17-15,17-1 16</inkml:trace>
  <inkml:trace contextRef="#ctx0" brushRef="#br0" timeOffset="126366.0648">32861 4921 0,'0'36'16,"0"-72"-16,0 107 16,18-54-16,0-17 0,-1 18 15,36-18-15,-18 0 16,-17 0-16,35-35 16,-53 17-16,18-17 15,-36 17-15,-17 1 16,17-1-16,-17 0 15,17 18-15,0 0 16,1 0 0</inkml:trace>
  <inkml:trace contextRef="#ctx0" brushRef="#br0" timeOffset="126539.472">33179 4851 0,'17'17'16,"-34"-34"-16,52 52 0,-17-17 16,-1-1-16,19 19 15,-1-36-15,-17 17 0,-1 1 16,18 17 0</inkml:trace>
  <inkml:trace contextRef="#ctx0" brushRef="#br0" timeOffset="126678.4061">33390 4886 0,'0'0'0,"-35"53"0,0-35 16,17 17-16,-17 53 16,17-53-16,1 1 0,-1-1 15</inkml:trace>
  <inkml:trace contextRef="#ctx0" brushRef="#br0" timeOffset="126989.5344">33038 5680 0,'0'-18'16,"0"36"-16,17-36 0,-17 36 0,36 17 15,-19 0 1,1 1-16,-1 69 15,1-52-15,0 53 16,-1-71-16,-17 36 16</inkml:trace>
  <inkml:trace contextRef="#ctx0" brushRef="#br0" timeOffset="129865.2046">29369 1288 0,'0'-18'32,"-18"18"-17,0-18 1,1 18 0,-1 0-16,1-17 15,-1 17-15,-17 0 16,17 0-16,0 0 15,-17 17-15,17 1 16,-17 17-16,35 1 16,-17 16-16,-1-16 15,18 34 1,0-34-16,18-1 0,-1 0 16,1 0-16,-1 1 0,54 17 15,-36-36-15,1 1 16,52-18-16,-35 0 15,0 0-15,0-18 0,-18 1 16,53-19 0,-70 1-16,-1 17 0,1-17 15,0-18-15,-18 18 16,-18 0-16,18-1 0,-18-17 16,-17 36-16,-36-54 15,19 36-15,-1 0 16,17 17-16,-17 0 0,-17 1 15,35 17-15,17 0 16,-17 0-16,-18 17 16</inkml:trace>
  <inkml:trace contextRef="#ctx0" brushRef="#br0" timeOffset="133380.175">29051 1976 0,'0'-18'16,"0"36"0,18-54-16,0 19 0,34-1 15,-16 18 1,-1 0-16,36 18 16,-54-1-16,1 1 0,-1 35 15,-17-36-15,-17 1 16,-1 17-16,1-17 15,-1 0-15,-35 17 16,35-17-16,1-1 16,17 1-16,0 0 15</inkml:trace>
  <inkml:trace contextRef="#ctx0" brushRef="#br0" timeOffset="133508.0872">29333 2452 0,'0'0'0,"18"17"0</inkml:trace>
  <inkml:trace contextRef="#ctx0" brushRef="#br0" timeOffset="133870.2484">29034 2787 0,'0'0'16,"0"-18"-16,0 1 0,35-1 16,0 18-16,53 0 15,-52 0-15,-1 0 16,0 18-16,0-1 0,-17 1 16,-18 0-16,18-1 0,-18 1 15,-18 17-15,0-17 16,-17 17-1,18-17-15,-1-1 16,18 1-16,0 0 0</inkml:trace>
  <inkml:trace contextRef="#ctx0" brushRef="#br0" timeOffset="134009.6522">29439 3246 0,'18'0'47</inkml:trace>
  <inkml:trace contextRef="#ctx0" brushRef="#br0" timeOffset="134603.7177">29087 4039 0,'0'-35'15,"0"17"1,35 18 0,0 0-16,0 0 0,54 18 15,-54 0-15,0-1 16,-17 1-16,-1 0 0,-17 17 16,0 0-16,-17-17 15,-1 35 1,-17-36-16,35 1 0,-18 0 15,1-1-15,17 19 16,0-19-16</inkml:trace>
  <inkml:trace contextRef="#ctx0" brushRef="#br0" timeOffset="134720.0292">29457 4533 0</inkml:trace>
  <inkml:trace contextRef="#ctx0" brushRef="#br0" timeOffset="135110.1375">29104 4833 0,'18'-18'15,"-36"36"-15,53-53 0,36 35 16,-36-18-16,18 18 16,0 0-16,0 18 0,18-1 15,-54 19-15,1-19 16,-18 36 0,-18-17-16,-52 16 15,52-16-15,-35-1 16,35-17-16,18-1 15,18 1 1,0 0-16</inkml:trace>
  <inkml:trace contextRef="#ctx0" brushRef="#br0" timeOffset="135643.1483">29369 5292 0,'17'0'16,"1"17"0,0 1-16,-1 0 15</inkml:trace>
  <inkml:trace contextRef="#ctx0" brushRef="#br0" timeOffset="136247.9915">29051 5944 0,'-35'-17'0,"70"34"0,-52-34 32,34 34-32,19-17 15,34 36 1,1 17 0,-36-18-16,-17 18 15,-18-36-15,0 19 0,0-19 0,-18 1 16,18 0-16,-18 17 0,1-35 15,17 17-15,0 19 16,0-19 0,35 1-16</inkml:trace>
  <inkml:trace contextRef="#ctx0" brushRef="#br0" timeOffset="136377.5373">29422 6562 0,'17'0'32</inkml:trace>
  <inkml:trace contextRef="#ctx0" brushRef="#br0" timeOffset="136977.9388">29104 6985 0,'18'0'0,"-1"0"16,19 0 0,17 0-16,-18 18 15,-17-1-15,17 19 16,-35-19-16,0 18 15,0-17-15,-35 35 16,17-35-16,0 17 16,1-17-16,17-1 15,17 1-15,1-18 16,0 18 0,-1-1-16,-17 1 15,0 17-15,0 0 16,0 1-1,0-19-15,18 1 16</inkml:trace>
  <inkml:trace contextRef="#ctx0" brushRef="#br0" timeOffset="137055.5462">29351 7497 0,'0'0'16,"18"0"0</inkml:trace>
  <inkml:trace contextRef="#ctx0" brushRef="#br0" timeOffset="138078.1691">29087 8096 0,'17'0'16,"18"0"0,-17 0-16,53 0 15,-36 18-15,-17-18 16,17 18-16,0-1 15,-17-17-15,-1 18 0,-17-1 16,0 36-16,-17-35 16,-19 53-16,1-36 15,0 35-15,35-52 16,0 17 0,0-17-16,18 17 15,-1-35-15,1 18 16,-1-18-16</inkml:trace>
  <inkml:trace contextRef="#ctx0" brushRef="#br0" timeOffset="138190.6005">29386 8749 0,'18'18'16,"0"-36"-1</inkml:trace>
  <inkml:trace contextRef="#ctx0" brushRef="#br0" timeOffset="138818.4839">29333 7708 0,'18'0'0,"-18"-17"16,18 17-16,-1 0 16,1 0-1,-18-18 1</inkml:trace>
  <inkml:trace contextRef="#ctx0" brushRef="#br0" timeOffset="191622.9093">7920 18344 0,'0'0'15,"0"18"-15,18-18 31,17 0-15,-18 0-16,72-18 16,-36 1-16,17-1 15,-17 1-15,18-1 0,-1-17 16,71-36 0,-53 36-16,-35 0 0,18-1 15,52-52-15,-70 35 16,-17 18-16,-1 17 0,0-17 15,-35 17-15,-18 18 16,1 18 0,-18-18-1</inkml:trace>
  <inkml:trace contextRef="#ctx0" brushRef="#br0" timeOffset="191878.1083">8784 17709 0,'0'0'0,"18"0"16,-1-17-16,19 17 15,17 0-15,0-18 16,-18 18-16,18 0 16,17 18-16,1 17 15,-36-17-15,-17-1 16,17 19-16,-35-1 15,0-17-15,0 17 0,-18 0 16,-34 53 0,-1 1-16,17-54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36:50.19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4198 16140 0,'0'17'78,"18"-17"-78,-1 0 15,1 0-15,53 18 16,-36-18-16,18 0 0,53 0 16,-36 0-16,1 0 15,70 0 1,18-18-16,-71 18 15,0-17-15,88 17 16,36-18-16,-124 18 16,124-18-16,-142 18 15,54 0-15,-71 18 16,17-18 0,-52 18-16,17-1 15,-17-17-15,0 0 0,-1 0 16,-34-17 31</inkml:trace>
  <inkml:trace contextRef="#ctx0" brushRef="#br0" timeOffset="1378.8419">6138 16122 0,'0'18'15,"0"-1"1,0 1-1,18-18 32,-18 18-31,18-18-16,17 0 16,-35 17-16,35-17 15,-17 0-15,-1 0 0,36 0 16,-35 0-16,17 0 15,-17 0-15,17 0 16,0 0-16,-17 0 16</inkml:trace>
  <inkml:trace contextRef="#ctx0" brushRef="#br0" timeOffset="2662.7439">8378 16228 0,'0'17'62,"0"1"-46,-17 0-16,17 17 0,0 53 16,0-35-16,17 53 15,-17-53-15,18-18 16,17 53-16,-17-52 15,35 34-15,-35-52 16,17 17-16,-17-17 16,17-18-1,-18 0-15,-17-36 16,0 19-16</inkml:trace>
  <inkml:trace contextRef="#ctx0" brushRef="#br0" timeOffset="3007.3253">8132 16387 0,'0'0'16,"0"-18"15,52-17-15,-34 17-16,17 0 15,-17-17-15,0 17 0,-1 1 16,1-18-16,0 35 16,-1-18-1,1 18-15,17 53 16,-17-36-1,-1 19-15,36 17 16,-17-18-16,-19-17 0,19-18 16,-19 17-16</inkml:trace>
  <inkml:trace contextRef="#ctx0" brushRef="#br0" timeOffset="3456.8346">7920 17304 0,'0'0'15,"18"0"-15,-1-18 0,1 18 16,17 0-16,0-18 16,1 18-16,-19 0 15,1 0-15,0 0 16</inkml:trace>
  <inkml:trace contextRef="#ctx0" brushRef="#br0" timeOffset="3607.4588">7920 17445 0,'0'0'0,"18"18"16,34-18-16,-34-18 15,53 18-15,-54-18 16,1 18-16,0-17 0,-1 17 15,1 0 1</inkml:trace>
  <inkml:trace contextRef="#ctx0" brushRef="#br0" timeOffset="3813.1863">8026 17180 0,'0'0'16,"17"88"-16,-17-35 0,18 53 16,-18-53-16,35 0 15,-17-35-15,0-1 0,-1 19 16,1-54 0,-18-35-16,0 18 15</inkml:trace>
  <inkml:trace contextRef="#ctx0" brushRef="#br0" timeOffset="3964.685">8114 17127 0,'35'89'16,"-70"-178"-16,70 230 16,-17-105-16,17 70 15,-17-71-15,17 53 16,-35-70-16,18 17 15</inkml:trace>
  <inkml:trace contextRef="#ctx0" brushRef="#br0" timeOffset="4537.0448">8520 17392 0,'-36'0'0,"72"0"0,-89 0 16,35 18-1,0-1-15,1 36 16,17-35-16,17-1 0,-17 19 15,18-19-15,0 1 0,-1-18 16,1 18-16,0-18 0,17-18 16,-17 0-16,-1-17 15,-17 17-15,0-17 16,0 0 0,-17 17-16,17 1 0,-18 17 31,18 17-16,18 1-15,-18 0 0,0-1 16,17-17-16,1 35 16,-18-52 15,17-1-31,-17 1 16,18-1-16,-18 0 15,18 1-15,-1 17 16,1-18-16,17 18 15,-17 18-15,0-1 16,-1 1 0,1 0-16,-18-1 15,17 1-15,1-18 16</inkml:trace>
  <inkml:trace contextRef="#ctx0" brushRef="#br0" timeOffset="5036.9916">8943 17392 0,'0'0'0,"-18"0"15,-17 18-15,17-1 16,18 1-16,-17 0 0,17-1 16,35 18-1,-17-17-15,35 35 16,-18-53-16,0 0 0,0 0 15,1 0-15,-19-18 0,36-17 16,-35 0-16,-18-18 16,0 35-16,0-17 15,-18 0-15,1-1 16,-1 19-16,-35-54 16,18 36-16,17 35 15,18 18 1,35 34-1,-17-16-15,0 17 16,35 17-16,-36-17 16,1-18-16,0 1 15,-18-19-15,17 1 0,1 17 16,-18-52 0,0-19-1,0 1-15,17 0 16,-17 17-16,18 1 15,0 17-15,-1 17 16,-17 1-16,18-1 16,0 1-1,-18 0-15,17 17 16</inkml:trace>
  <inkml:trace contextRef="#ctx0" brushRef="#br0" timeOffset="5275.1402">9472 17498 0,'0'0'15,"-18"53"-15,18-36 0,18 19 16,0-1-16,-1-17 0,19-18 16,-19-18-16,1 0 15,17-35 1,-35 36-16,0-19 15,-17 19-15,-19-18 16,19 35-16,-1-18 16,-17 18-16,17 0 15,18 18-15</inkml:trace>
  <inkml:trace contextRef="#ctx0" brushRef="#br0" timeOffset="5476.5595">9737 17586 0,'0'0'0,"-18"-35"15,0 17-15,18 0 16,0-17 0,0 18-16,0-1 15,18 0-15,0 18 0,-1 0 16,1 0-16,17 18 15</inkml:trace>
  <inkml:trace contextRef="#ctx0" brushRef="#br0" timeOffset="5748.9145">10072 17374 0,'0'0'0,"-18"0"0,-35 18 15,36 0-15,-1-1 16,18 1-16,18 0 16,-1-1-16,36 1 15,-35-1 1,17 1-16,0 0 0,1 17 16,-36-17-16,0 17 15,-36-17 1,-17-18-1,18 17-15,-18-17 0,-35 18 16,35-18-16,18 0 16</inkml:trace>
  <inkml:trace contextRef="#ctx0" brushRef="#br0" timeOffset="6454.6739">10054 16157 0,'18'0'63,"52"-17"-48,-34 17-15,34 0 0,-17 0 16,35-18-16,-17 18 0,70 0 16,-70 0-16,-1 18 15,-17-1-15,18 19 16</inkml:trace>
  <inkml:trace contextRef="#ctx0" brushRef="#br0" timeOffset="8957.715">18874 2240 0,'17'0'15,"-34"0"79,-1 0-94,0 0 16,-35 0-16,36 0 15,-36 0-15,35 0 16,-17 0 0,17 0-16,1 0 0,-1 0 15,0 0-15,1 18 47,17-1-31,-18 1-1,18 0-15,0-1 16,0 1-16,0 0 16,0 17-16,18-17 15,-18 34-15,0-34 16,0 17-16,-18-17 16,18 17-16,0 1 0,0-1 15,-18-18-15,18 54 16,0-36-16,0 1 15,0-1-15,0 18 0,18 35 16,-18-53-16,18 18 16,-18 0-16,0 35 15,0-35-15,0 35 16,0-35-16,17-17 0,-17 69 16,0-52-16,-17 71 15,17-54-15,0 54 16,0-54-1,-18-17-15,18 18 0,0 52 16,0-52-16,-18 70 16,18-70-16,0 52 15,-17-52 1,17-1-16,0 1 0,0-1 16,0 1-16,-18-1 0,18 1 15,-17 70-15,17-70 16,-18-1-16,18 1 0,0 52 15,0-70 1,0 0-16,0-18 0,18 53 16,-18-35-16,0 0 15,0 53-15,0-35 16,0-18-16,0 17 0,0-17 16,0 0-16,17 18 0,-17 34 15,0-52-15,0 36 16,18-54-16,-18 35 15,17-34 1,-17 52-16,18-53 16,-18 0-16,0-17 0,0 17 15,18 1-15,-18-19 16,0 18-16,0 36 0,0-53 16,17 35-1,-17-18-15,0 0 16,0 0-16,18-17 15,-18 0-15,0-1 0,18 36 16,-18-35-16,0 17 16,0-17-16,17 17 15,-17-17 1,0-1-16,0 1 16,0 0-16,0 17 15,0 0 1,0 0-1,0-17-15,0 17 16,0-17 0,0 0-16,0-1 15,0 1 1,0 0-16,-17-1 16,17 19-1,0-19-15,0 18 16,0-17-16,17-18 15,1 0 17,0 0-17,-1 18 1,1-18-16,0 0 16,-1-18-16,1 0 15,-1 1 1</inkml:trace>
  <inkml:trace contextRef="#ctx0" brushRef="#br0" timeOffset="10380.9228">10548 16492 0,'0'-17'15,"0"34"32,0 1-31,0 17-16,18 1 0,-18-1 15,17 0-15,1 0 16,17 1-16,1 17 16,-1-18-16,0 0 0,71 53 15,-53-52-15,70-1 16,-70-35-16,-17 0 15,52 18-15,-53-18 16,-17-18-16,-1 18 0,-17-18 16</inkml:trace>
  <inkml:trace contextRef="#ctx0" brushRef="#br0" timeOffset="10743.5431">10354 16686 0,'0'-17'31,"35"-19"-15,-35 19-16,18-36 16,0 18-16,-1-18 15,-17 35-15,18-17 16,-18 17-16,18 1 16,-1 17-1,1 17-15,35 36 16,-36-35-16,54 35 15,-18-36-15,-18 1 0,18 0 16,0-18 0</inkml:trace>
  <inkml:trace contextRef="#ctx0" brushRef="#br0" timeOffset="11166.3347">11536 16722 0,'0'0'0,"17"0"15,1 0 1,17-18-16,-17 18 0,17-18 0,1 1 16,34-1-16,-17 0 15,-35 18-15,-18-17 16,17 17-16</inkml:trace>
  <inkml:trace contextRef="#ctx0" brushRef="#br0" timeOffset="11447.8267">11606 16739 0,'0'0'15,"-17"36"-15,17-19 0,0 19 16,0-1-16,0-18 16,17 1-16,1 0 0,0-1 15,-1 1-15,19 0 0,34 17 16,-35-17-16,36 34 15,-53-16-15,17-1 16,-35-17-16,0-1 16,-18 19-1,1-36-15,-19 17 0,19-17 0,-19 0 16,-34 0 0,35 0-16,-1 0 0,1-17 15,17 17-15</inkml:trace>
  <inkml:trace contextRef="#ctx0" brushRef="#br0" timeOffset="12833.0196">12224 17022 0,'17'0'16,"1"0"-1,0 0-15,17 0 0,0-18 16,1 18-16,-19-18 0,54 18 16,-54-17-16,19 17 15,-19 0-15,1 0 16</inkml:trace>
  <inkml:trace contextRef="#ctx0" brushRef="#br0" timeOffset="13022.6991">12400 16775 0,'0'53'15,"0"-106"-15,0 158 0,0-69 16,18 52-16,-1-53 16,-17 0-16,18 1 0,17 17 15</inkml:trace>
  <inkml:trace contextRef="#ctx0" brushRef="#br0" timeOffset="14040.9698">12912 16951 0,'17'0'31,"36"-18"-15,-17 18-16,-1 0 16,35-17-16,-34-1 15,34 0 1,-52 1-16</inkml:trace>
  <inkml:trace contextRef="#ctx0" brushRef="#br0" timeOffset="14207.3541">12859 17163 0,'53'17'15,"-18"-17"-15,0 0 0,71-35 16,-71 17-16,18 1 16,-17-1-16,-19 0 0,1 1 15,-1 17 1,-17-18-16</inkml:trace>
  <inkml:trace contextRef="#ctx0" brushRef="#br0" timeOffset="14413.2406">13018 16792 0,'0'0'15,"0"106"-15,0-53 0,0 53 16,0-53-16,0 0 0,17-18 16,1 18-1,-1-36-15,19-17 16</inkml:trace>
  <inkml:trace contextRef="#ctx0" brushRef="#br0" timeOffset="14603.0204">13141 16651 0,'0'0'16,"0"88"-16,0-35 0,18 18 16,-1 35-16,-17-71 15,36 53-15,-19-70 16,-17 17-16,35-17 15,-17-18-15</inkml:trace>
  <inkml:trace contextRef="#ctx0" brushRef="#br0" timeOffset="14935.8912">13582 16986 0,'0'0'15,"-18"0"-15,1 0 0,-1 0 16,0 0-16,1 18 0,-1 0 15,18 17 1,0 0-16,18-17 16,-1-1-16,19 19 15,-1-36-15,0 17 0,36-17 16,-54 0-16,19 0 16,-1-17-1</inkml:trace>
  <inkml:trace contextRef="#ctx0" brushRef="#br0" timeOffset="15137.0886">13705 16616 0,'0'0'15,"36"53"-15,-19-18 0,1 0 16,0 18-16,-1 0 0,19 53 15,-19-71-15,1 18 16,-1-18-16,19 18 16,-19-35-16,1 0 15</inkml:trace>
  <inkml:trace contextRef="#ctx0" brushRef="#br0" timeOffset="15443.8111">14058 16933 0,'0'0'16,"-35"0"-16,17 18 0,1 17 16,17 1-16,0 16 15,0-34-15,0 0 16,53 17-16,-36-35 16,18 0-16,-17 0 0,35-18 15,-35 1-15,-18-19 16,17 19-1,-34-18-15,17 17 0,-18 0 16,0 18 0,18 18-1,0 0-15,18 34 16,0-34 0,35 0-16,-36-18 0,19 0 15</inkml:trace>
  <inkml:trace contextRef="#ctx0" brushRef="#br0" timeOffset="15719.36">14376 16916 0,'-18'-18'15,"36"36"-15,-54-36 0,19 18 0,17 35 16,0-17-16,0 17 15,0-17-15,17 0 16,36-1-16,-17 1 16,-1-18-16,-17 0 15,-1 0-15,-17 17 16,-35-17 0,17 18-16,1-18 15,-36 18-15,35-1 16,0-17-16</inkml:trace>
  <inkml:trace contextRef="#ctx0" brushRef="#br0" timeOffset="16009.2765">14587 16898 0,'-17'0'15,"-1"18"1,0 17 0,1 0-16,17-17 15,17 35-15,-17-36 16,36 1-16,-19 0 16,19-1-1,-36 1-15,17 0 16,-17-1-1,-35 1-15,17-18 16,-17 18 0,17-18-16</inkml:trace>
  <inkml:trace contextRef="#ctx0" brushRef="#br0" timeOffset="16499.1604">14764 17110 0,'53'0'16,"-106"0"-16,123 0 0,-17-18 16,-35 0-1,17 1-15,-17-1 16,-18 1-16,0-1 15,0 0-15,-18 18 0,1-17 16,-1 17-16,-35 0 16,35 17-16,-17 36 15,35-35-15,0 17 16,0-17-16,18 17 16,-1-35-16,1 0 15,17 18-15,-17-18 16,17-18-16,-17 18 15,17-18-15,18 1 16,-18 17-16,1 0 0,-19 0 16,18 17-16,-17 1 0,0 0 15,17-1-15,-35 1 16,0 17 0,-18-17-16,-35-1 15,18-17 1,18 0-16,-19 0 0,-17 0 15,36 0-15,-19-17 16,36-1-16,-17 18 16</inkml:trace>
  <inkml:trace contextRef="#ctx0" brushRef="#br0" timeOffset="21630.9865">19068 2187 0,'17'0'16,"-17"-17"-16,-17 17 78,17-18-63,-18 18-15,-17 0 16,17 0 0,-17 18-16,17-18 15,-17 17-15,17-17 16,1 0-16,-1 18 0,0-18 16,1 0 30,-1 0-30,18 18 0,-18-18-16,18 17 15,0 1 32,0-1-31,0 1-1,0 0 1,0-1-16,0 19 16,0-19-1,0 1-15,0 0 0,0-1 16,0 1-16,-17-1 16,17 36-1,0-35-15,0 0 0,0 17 16,0 0-16,0-17 15,0 17-15,0 0 16,0-17-16,0 17 16,0-17-16,0 17 15,0-17-15,0 17 16,0 0-16,0-17 16,17 0-16,-17 35 15,0-36-15,0 19 16,0-19-16,0 36 15,0-18-15,0 18 16,0-35-16,0 52 16,0-52-16,0 17 15,18-17-15,-18 0 0,0-1 0,0 1 16,0 0-16,18 35 16,-18-36-16,0 1 15,0-1-15,0 1 0,0 17 16,0-17-16,0 17 15,0-17-15,0 35 16,0-36-16,0 1 16,0 0-16,0-1 0,17 19 15,-17-19-15,0 1 16,0 0-16,0-1 0,0 36 16,0-35-16,0-1 15,0 1-15,0 35 16,0-35-16,0 17 15,0-17-15,0-1 0,0 18 16,0-17-16,0 17 0,0-17 16,0 35-16,0-35 15,0 17-15,0-18 16,0 19-16,-17-19 16,17 1-16,0 0 0,0 17 15,0-17-15,-18 34 16,18-34-16,0 17 15,0 1-15,0-19 16,0 1-16,0 35 16,0-35-16,0-1 15,0 18-15,0 18 16,0-35-16,-18 0 0,18 17 16,0 0-16,0-17 15,0 17-15,0-17 16,0-1-16,0 1 15,0 0-15,0-1 0,0 19 16,0-19-16,0 1 16,0-1-16,0 1 15,-17 0-15,17-1 16,0 1-16,0 0 0,0-1 16,17 1-16,-17 0 15,0-1 1,0 1-16,0 0 15,0-1-15,0 18 16,0-17 0,0 0-16,0-1 15,0 1 1,18-18 0,-18 18-1,0-1-15,0 1 16,0 0 15,0-1 0,0 1 16,0-1-31,18-17 62,-1 0-62,1 18-1,0-18 1,-1 0-16,1 0 15,0 0-15,-1 0 16,1 0-16,-18 18 16</inkml:trace>
  <inkml:trace contextRef="#ctx0" brushRef="#br0" timeOffset="25157.0206">19015 6068 0,'17'0'15,"-34"0"63,-1 0-62,0 0 0,-17 0-16,18 0 15,-1 0-15,0 0 0,1 0 16,-1 0 0,0 0-16,18 17 15,-17-17-15,17 18 63,-18 0-48,18-1-15,0 1 16,0 17 0,0-17-16,0 17 15,0-17-15,0 35 16,0-36-16,0 19 15,0-19-15,0 19 16,0 52-16,0-53 16,0 36-16,-18-36 15,18 18-15,0-18 16,0 18 0,0-35-16,0 17 15,0 0-15,0 18 16,0-18-16,0 18 15,0-17-15,0 16 16,0-16-16,0-1 0,0 18 16,0-35-1,0-1-15,0 1 0,0 0 16,0-1-16,0 1 0,0 17 16,0-17-1,0-1-15,0 19 16,0-19-16,0 19 15,0-19 1,0 18 0,0 1-16,0-19 0,0 1 15,18 0-15,-18-1 16,0 1 0,0 0-1,0-1 16,0 1-15,0-1 0,0 1 15,0 0 0,0-1 16,18-17-31,-18 18 15,17-18-15,-17 18 30,0-1 33,18-17-64,-18 18 16,18 0 32,-1-18-16,1 0-16,0 0-15,-1 0-1,1 0 1</inkml:trace>
  <inkml:trace contextRef="#ctx0" brushRef="#br0" timeOffset="33411.5053">4357 13935 0,'0'-18'16,"17"0"-16,36 1 15,-17-1-15,34 1 16,-17 17 0,0 0-16,-35 0 15,-1 17-15,-34 54 16,-19-36-16,-52 53 15,35-35-15,-35 18 16,70-36-16,1 0 0,17 36 16,17-54-1,19 19-15,-1-19 0,18 1 16,0 0-16,53-1 16,-53 1-16,-18-18 0,-17 0 15,-1 0-15,1 18 16,-53-18-1,-36 35-15,18-18 16,0-17-16,-53 36 16,36-19-16,17 1 0,0 17 15,35-17 1</inkml:trace>
  <inkml:trace contextRef="#ctx0" brushRef="#br0" timeOffset="33687.9153">5256 14235 0,'0'0'0,"36"0"0,-19 0 15,1 0-15,53 35 16,-36-17-16,18-1 0,17 18 16,-34-17-1,-1 0-15,0-1 0,0-17 16,-17 0-16,0 18 0,35-36 16,-53 1-16,17-19 15</inkml:trace>
  <inkml:trace contextRef="#ctx0" brushRef="#br0" timeOffset="33827.9937">5609 14217 0,'-70'88'0,"140"-176"0,-176 229 16,71-53-16,17-52 16,18-1-16,0 0 15,0-17-15,18-1 0,0-17 16</inkml:trace>
  <inkml:trace contextRef="#ctx0" brushRef="#br0" timeOffset="34204.7648">6068 13829 0,'0'0'15,"53"0"-15,-18 0 0,36 0 16,-54 0-16,54 0 16,-54 18-16,19-1 15,-19 1-15,-17 17 16,0 0-16,-17 1 16,17 17-16,0-18 15,0 0-15,17 36 16,19-36-1,-19-17-15,18 17 16,-17-17-16,0-1 16,-36 18-1,0-17-15,1 0 16,-18 17-16,-36-17 16,36-1-16,-53 36 15,52-35-15,1-1 16,0-17-16</inkml:trace>
  <inkml:trace contextRef="#ctx0" brushRef="#br0" timeOffset="34673.5875">7091 14217 0,'-18'0'0,"36"18"16,17 17-1,18-17-15,-18-1 16,18 1-16,-17-1 0,16 1 16,-16 0-16,34 17 15,-34-17-15,-1-18 0,-18 0 16,1 17-16,0-34 16</inkml:trace>
  <inkml:trace contextRef="#ctx0" brushRef="#br0" timeOffset="34844.9504">7479 14129 0,'-53'70'0,"106"-140"0,-124 176 16,36-71-16,-18 53 16,18-35-16,17 0 15,-17-18-15,0 53 16,35-35-16,0-35 15</inkml:trace>
  <inkml:trace contextRef="#ctx0" brushRef="#br0" timeOffset="35390.1492">8220 13723 0,'0'18'16,"0"-36"-16,17 53 0,-17 1 0,0 69 16,18-34-16,-18-18 15,0 17-15,0-17 0,0 53 16,18-53-16,-18-18 15,0 1-15,17 17 16,1-36-16,0-17 16,-18 18-16,17-18 0</inkml:trace>
  <inkml:trace contextRef="#ctx0" brushRef="#br0" timeOffset="35819.4358">8961 13688 0,'-36'0'16,"72"0"-16,-89 17 0,35-17 0,-35 71 16,35-36-16,1 18 15,-18 18-15,17-1 0,18 1 16,0-1-16,0 1 0,35 52 16,-17-70-16,52 36 15,-17-54-15,18 18 16,-36-53-1,0 0-15,36-18 16,-53 0-16,17 1 0,-35-18 16,0-18-16,-18 17 15,1 19-15,-19-19 0,1 1 16,-53 0 0,35 17-16,0 18 0,0 0 15,18 18-15</inkml:trace>
  <inkml:trace contextRef="#ctx0" brushRef="#br0" timeOffset="62628.3202">2840 3351 0,'18'0'15,"-1"-17"-15,1 17 16,-1-18-16,19 0 16,-1 1-16,18 17 15,-35-18-15,17 18 16,35-17-16,-34 17 16,34-18-16,-35 0 15,54 18-15,-36 0 16,-18 0-16,53 0 15,-35 18-15,0-18 0,53 18 16,-53-18 0,17 17-16,1-17 0,-1 18 15,1-18-15,88 17 16,-71-17-16,88 0 16,-70 0-16,88-17 15,-88-1-15,0 1 16,0-1-16,-1 0 0,107 1 15,-106-19-15,106 1 16,-107 17-16,-16-17 16,16 18-16,89-36 15,-88 35-15,-18 0 16,18-17-16,0 17 0,88-34 16,-106 16-16,106-17 15,-105 36-15,-1-19 16,-18 19-16,19-19 0,-1 19 15,0-18-15,71-18 16,-89 17-16,1 1 16,-1 0-16,1 17 0,-1-17 15,54-36-15,-71 54 16,17-19-16,-17 1 0,53-18 16,-53 36-1,0-19-15,0 1 0,-18 17 16,18-17-16,53-35 15,-53 52-15,-18-17 0,18-1 16,35-17-16,18-17 16,-71 35-16,18-1 15,35-34 1,-52 52-16,17-17 0,0 0 16,35-18-16,-53 17 15,18 19-15,-18-1 0,18-17 16,35-18-16,-35 35 15,0 1-15,-18-19 16,71 1-16,-53 17 16,53-17-16,-71 0 15,18 17-15,0 1 0,0-1 16,0 0-16,0 1 16,0-1-16,0 0 0,53-17 15,-54 18-15,-16-1 16,17 0-16,-18 1 0,18 17 15,0-18-15,35 0 16,-35 1-16,0-1 0,-18 0 16,71 1-1,-18-1-15,-53 0 16,18 1-16,-17 17 0,17 0 16,-18-18-16,18 1 0,17-1 15,-17 18-15,-18-18 16,54 18-16,-36-17 15,17 17 1,-17 0-16,35 0 16,-35 0-16,53-18 15,-53 18-15,53-18 16,-53 18-16,0-17 0,52 17 16,1 0-1,-53 0-15,-18 0 16,89 0-16,-71 0 15,53 0-15,-53 0 16,17 0-16,54-18 16,-54 18-16,-17 0 0,18-18 15,105 18 1,-123 0-16,17 0 16,36 18-16,-35-18 15,52 0-15,-70 0 16,88-18-16,-70 18 15,70-17 1,-70 17-16,70-18 16,-71 18-16,71-17 15,-70 17-15,70-18 16,-70 0-16,87-17 16,-69 35-16,69-35 15,-87 35-15,-1-18 16,1 18-16,0 0 0,-1 0 15,71 0-15,-17 0 16,-54 0-16,1 0 16,52-18-1,-52 18-15,-1 0 0,1 0 0,52-17 16,-52 17 0,52 0-16,-70 0 15,71 0-15,-71 0 16,0 17-16,0-17 15,70 0-15,-70 0 16,70 0-16,-52 0 16,-18 0-16,17 0 0,54 0 15,-1 0 1,-52 0-16,-18 0 16,17 18-16,54-18 15,-71 18-15,0-18 0,17 17 16,-17-17-16,88 0 15,-70 18-15,-1-18 0,1 0 16,0 0-16,17 0 16,-18 0-16,1 18 0,-1-18 0,1 0 15,88 17 1,-18-17-16,-53 18 16,-17-18-16,105 0 15,-88 18-15,-17-18 0,87 17 16,-69-17-1,-19 18-15,89-1 16,-89-17-16,89 18 16,-71 0-16,71-1 15,-71 1-15,71 0 16,-88-1-16,-1-17 16,18 18-16,-17 0 0,70 17 15,-70-18-15,70 19 16,-71-36-16,1 17 15,52 19-15,1-1 16,-54-17-16,-17-1 16,71 19-1,-18-1-15,-53-18 16,-18 1-16,18 0 0,17 35 16,-34-36-16,-19 1 15,18 17-15,-17-17 16,-18 17-16,18 0 0,-18 1 15,17-1-15,-17 35 16,18-34-16,-18 34 16,0-52-16,18 17 0,-18 36 15,-18-1 1,18-34-16,0-1 16,-18 35-16,18-34 15,0-19-15,0 19 0,0-19 16,0 19-16,0-19 15,-17-17 1,-1 0 0</inkml:trace>
  <inkml:trace contextRef="#ctx0" brushRef="#br0" timeOffset="62963.9408">23213 1870 0,'0'0'0,"17"0"16,-17 17-16,0 1 15,18 0-15,-18-1 0,18 54 16,-1-36-16,1 0 0,0 1 15,-1-1-15,1 0 16,0-17-16,17 0 0,-18-1 0,1-17 16,17 18-1,1-18-15,-1-18 16,-17 1-16,17-1 0,-18-17 16,36-18-16,-35 17 15,35-52-15,-35 53 16,-1 17-1</inkml:trace>
  <inkml:trace contextRef="#ctx0" brushRef="#br0" timeOffset="68370.2745">21784 2381 0,'-18'18'16,"1"-18"0,34 0-1,1 0 1,0 0-1,-1 0-15,1 18 0,53-18 16,-36 0-16,0 0 16,18 0-16,0 0 0,35 0 15,-53 0-15,18 0 16,-35 0-16,17 17 16,-17-17-1,-18-17 1,0-1-1,-18 0-15,1 1 16</inkml:trace>
  <inkml:trace contextRef="#ctx0" brushRef="#br0" timeOffset="68767.6934">22154 2223 0,'0'0'0,"18"0"32,0 0-32,-1 0 15,19 0-15,-19 0 16,19 17-16,16-17 15,1 18 1,-17-1-16,-19-17 16,19 18-16,-19-18 0,1 18 15,-18-1-15,18-17 0,-18 18 16,0 0-16,-36-1 16,19 1-1,-1 0-15,0-1 0,-17 1 16,17-18-1,-17 17-15,17-17 16,1 0-16,17 18 16,-18-18-16,18 18 15</inkml:trace>
  <inkml:trace contextRef="#ctx0" brushRef="#br0" timeOffset="72265.774">21749 8643 0,'-18'0'15,"0"0"1,36 0 31,17 18-47,1-18 15,34 0 1,-34 0-16,52 0 16,-35 0-16,17-18 15,-35 18-15,1 0 0,-1 0 16,-17 0-16,-1 0 15,1 0-15,-18-18 16</inkml:trace>
  <inkml:trace contextRef="#ctx0" brushRef="#br0" timeOffset="72772.9181">22084 8467 0,'18'0'15,"-1"17"1,1-17-16,17 18 15,-17-18-15,-1 0 16,1 18 0,17-18-16,-17 0 15,17 17-15,-17-17 16,17 18-16,-17-18 16,-1 0-16,1 0 15,0 0-15,-1 0 16,-17 18-16,0-1 94,-17 1-79,-19 35 1,19-36-16,-19 36 15,19-35-15,-18 35 16,-1-36-16,19 19 16,-19-1-16,19-17 15,-1 17-15</inkml:trace>
  <inkml:trace contextRef="#ctx0" brushRef="#br0" timeOffset="78410.7621">23848 2805 0,'0'-18'16,"17"18"-16,1 0 16,0 0-1,-1 0-15,1 0 16,0 0-1,-1 18-15,1-1 16,-18 1-16,18-18 16,-1 18-16,18 17 15,-17 0-15,-18-17 0,0 17 16,18 36 0,-18-36-16,-18 53 15,18-53-15,0 53 16,0-52-16,0-1 15,-18 0-15,18 36 0,0-18 16,0 35 0,-17-53-16,17 53 15,0-35-15,0 0 0,0-17 16,0 16-16,0 37 16,0-36-16,0 35 15,0-35-15,0 0 16,0-18-16,0 18 0,0 0 15,0-18-15,17 18 0,-17-18 16,18 36-16,0-36 16,-18 0-16,35 18 15,-17-35-15,17 17 16,-35-17-16,18-1 16,-1-17-16,1 18 15,-1-18-15,-17-18 31,0 1-15,-17 17 0,-1 0-1,1 0 1,-1 35 0,18-17-16,-18-1 15,18 1 1,-17 17-16,17 1 15,-18-19-15,18 18 16,-18 1-16,18-19 0,-17 19 16,17-19-16,0 36 15,-18-35-15,18-1 0,0 1 16,0 35 0,0-35-16,-18 35 15,18-36-15,0 1 16,0 17-16,-17-17 0,17 17 0,0-17 15,0 52 1,17-34-16,1 34 16,-18-35-16,18 1 15,-1 17-15,1-18 0,-18 18 16,18-18-16,-1 18 0,1 35 16,0-53-16,-1 71 15,-17-53-15,18 0 16,-18 0-16,17 70 15,-17-52-15,0-18 0,0 18 16,0-19-16,0 72 16,0-71-16,0 0 15,0 0-15,18 70 16,-18-70-16,0-18 0,0 18 16,0 0-16,0 0 0,0 0 15,0-18-15,0 18 0,-18 35 16,18-52-1,0-1-15,0 0 0,0 0 16,-17 1-16,17-1 16,0-17-16,-18 17 15,1-17-15,-1-1 16,0-17-16,1 18 16,-1-18-16,0 18 15,-35-18-15,36 17 16,-18-17-16,17 0 0,0 0 15,-17 0-15,17 18 16,1-18-16,-1 0 0,18-18 16,-18 18-1,36 0 1</inkml:trace>
  <inkml:trace contextRef="#ctx0" brushRef="#br0" timeOffset="79968.4622">23724 9155 0,'18'0'31,"0"17"-15,-1-17-16,19 0 16,16 0-16,-16 0 15,34 18-15,-52 0 16,0-1-16,17 1 16,-18-1-16,1 36 15,0-17-15,-18-1 0,17-17 16,-17 52-16,-17-35 15,-1 36-15,0-18 16,18 0-16,-35 35 16,35-35-16,-17 0 15,17 0-15,-18 0 0,18 35 16,-18-35-16,18 0 16,0-18-16,0 88 15,0-70-15,0 0 0,18 71 16,0-71-1,-1 0-15,-17-18 16,35 0-16,-17 0 0,17 36 16,-17-53-16,35 34 15,-35-34-15,34 17 16,-34-17-16,0 0 16,-18-1-16,0 1 31,-18-18-16,0 0 1,1 18-16,-1-1 0,1 1 16,-1 0-1,0-1-15,18 18 16,-17-17-16,17 35 16,0-35-16,-18 17 0,18 35 15,-18-34 1,18-1-16,-17 53 15,17-35-15,-18 53 16,0-71-16,18 71 16,-17-53-16,17 0 0,-18 53 15,18-53 1,0 0-16,0-1 0,0 1 16,0 0-16,-17 0 0,17 53 15,0-53-15,0 53 16,0-53-16,-18 53 15,18-54-15,0 37 16,0-54 0,0 18-16,0-18 0,0 0 15,0 36-15,0-36 16,-18 1-16,18 16 16,0-16-16,-17-1 0,17 36 15,0-54 1,0 18-16,0 1 15,0-19-15,0 19 0,0-1 16,0-17-16,0 17 16,0-17-16,0 17 15,0-18-15,0 19 16,0-19-16,0 19 16,0-19-16,0 1 15,0 0-15,0-1 16,0 1-16,0-1 0,0 1 15,-18 0 1,18-1-16,0 1 16,-18 17-1,18-17-15,-17 0 16,17-1-16,0 1 16,0-1-16,17-34 31,-17-1-16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38:58.86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6279 13159 0,'18'-18'16,"-18"0"-1,18 18 1,-18-17-1,17 17 48,1-18-63,0 18 16,-1 0-16,19-18 15,-1 18-15,0 0 0,36-35 16,-36 35-16,53-35 15,-35 35 1,0-18-16,0 18 16,0 0-16,0 0 0,88 0 15,-88 0-15,88 0 16,-53 0-16,53 0 16,-70 0-16,17 18 15,-18-18-15,1 0 0,105 18 16,-87-18-16,87 0 15,-88 0-15,0 0 16,89 0-16,-89 17 16,0-17-16,0 18 0,1-18 15,-1 17-15,88 19 16,-88-19-16,89 19 16,-89-19-16,18-17 15,-18 18-15,0-18 0,18 18 16,-18-18-16,0 0 0,1 17 15,87-17 1,-88 18-16,18-18 0,70 17 16,-105-17-16,17 18 15,18-18-15,-35 18 0,105-1 16,0 1 0,-88-18-16,-17 0 15,17 18-15,53-1 16,-70-17-16,17 18 0,-17 0 15,17-18-15,71 35 16,-71-18-16,-18-17 0,1 18 16,17-18-16,71 35 15,-71-35-15,-17 18 16,17 0-16,71-1 16,-89-17-16,106 36 15,-17-19-15,-88 1 16,17-18-16,-17 18 15,17-1-15,-18 1 0,71 35 16,-70-36-16,0 1 16,87 35-16,-87-35 15,-1 17-15,1-18 16,-1 1-16,89 35 16,-88-35-16,-18 17 0,88 0 15,-88 0-15,17-17 16,-17 0-16,18 17 0,52 0 15,-70-17-15,88 35 16,-88-35-16,88 17 16,-88 0-1,18-17-15,-18 17 0,88 18 16,-88-18-16,17-17 16,-17 17-16,18-17 0,-18 17 15,17 0-15,71 1 16,-70-19-16,-1 1 0,89 17 15,-71-17 1,71 17-16,-88-17 16,17-1-16,71 19 15,-89-19-15,89 19 16,-71-36-16,0 17 16,1 1-16,16-18 0,-16 0 15,-1 17-15,18-17 0,88 18 16,-106-18-16,18 18 15,-18-18-15,106 17 16,-88-17-16,-18 18 0,18-18 16,-18 18-16,106-1 15,-106-17-15,18 18 16,-18 0-16,18-18 0,88 17 16,-88 1-16,88-1 15,-106-17-15,18 18 16,70 0-1,-88-1-15,107 1 16,-107 0-16,0-18 16,0 17-16,0 1 0,0-18 15,1 18-15,17-1 0,70 1 16,-88-18-16,88 35 16,-87-35-16,-1 18 15,0-18-15,0 17 0,89 1 16,-89 0-16,88-1 15,-88-17-15,-17 0 16,17 0-16,89 18 16,-89-18-16,0 0 15,-17 18-15,17-18 0,70 0 16,-69 0-16,-19 17 16,1-17-16,88 0 15,-89 0-15,1 0 0,87 0 16,-87 0-1,-1 0-15,72 18 16,-72-18-16,54-18 16,-54 18-16,54 0 15,-54 0-15,54 18 16,-54-18-16,54 0 16,-54 0-16,1 0 15,70-18-15,-71 18 16,1-17-16,0 17 0,-18-18 15,88 0 1,-88 18-16,-1 0 0,19-17 0,-18 17 16,35-18-1,18 0-15,-71 18 16,53-17-16,-35 17 16,-17-18-16,-1 18 0,18 0 15,0-18-15,-18 1 16,0 17-16,-17-18 0,35 1 15,-18 17 1,0-18-16,-17 0 16,0 1-16,-1 17 0,19-36 15,-19 19 1,-17-1 0,18 0-16,-18 1 15,0-1 1,0 1-16,-18 17 15,1-18-15,-1 18 16,18-18 0,-18 18-16,18-17 15,-17 17-15,-1 0 16</inkml:trace>
  <inkml:trace contextRef="#ctx0" brushRef="#br0" timeOffset="390.4903">27376 15046 0,'0'0'0,"0"-18"0,17 18 15,1-17 1,-18-1-16,17 18 0,-17-18 16,18 18-16,-18-17 0,18-1 15,-1 1-15,1-1 16,0 18 0,-1 0-16,1 0 15,0 0 1,-1 0-16,1 0 0,52 18 15,-52-18-15,17 17 16,18 36-16,-35-35 16,35 17-16,-36-17 15,19-1-15,-36 1 16,17-18-16,1 0 0,-18 18 16,-18-36-16</inkml:trace>
  <inkml:trace contextRef="#ctx0" brushRef="#br1" timeOffset="10994.515">4868 10054 0,'0'-17'15,"-17"17"17,17-18-17,-18 18 1,18 18 140,0-1-125,18-17 94,-1 0-109,1 0 0,17 0-1,-17 0-15,0 0 0,17 0 16,18 0-1,-36 0-15,19 0 0,-19 0 16,54 0-16,-54 0 16,19 18-16,-1-18 15,53 0-15,-52 0 16,16-18-16,-16 18 0,17 0 16,35 18-16,-53-18 15,0 0-15,54 17 16,-37-17-16,-16 0 15,17 0-15,0 0 0,0 0 16,70-17-16,-70-1 16,0 18-16,35-17 15,-35-1-15,-18 18 16,36 0-16,-36 0 16,-17 0-16,-1 0 0,19 18 15,-19-1-15,1-17 16,0 18-16,-1-18 15,1 17-15,-1-17 16,1 0-16,0 0 0,-1 0 16,1 0 15,-36 0-15,18-17 46,18 17-31,0 0-15,-1-18 15,-17 36 0,0-1 48,18-17-33,-36 18-14,18 0-17,0-1 17,0 1-32,0 0 15,0-1 1,18 1-16,-18 0 15,0-1-15,0 18 0,0 18 16,0-35-16,0 53 16,0-36-16,0 0 15,0 0-15,-18 1 0,18 70 16,0-71 0,0 18-16,0 0 0,0 0 15,0-1-15,0-16 0,0 70 16,-17-53-16,17 52 15,0-52-15,0 0 16,17 53-16,1-71 16,-18 1-16,35 52 15,-35-53-15,18 18 0,-1 18 16,-17-36 0,0 0-16,0 0 0,0 1 15,0-1-15,0-17 0,0 52 16,0-52-16,0-1 15,0 1-15,0 0 16,0-1-16,0-34 31,0-19-31,-17 1 16,17 17-16</inkml:trace>
  <inkml:trace contextRef="#ctx0" brushRef="#br1" timeOffset="12885.7449">4727 10072 0,'18'0'47,"-18"17"-31,0 1-16,0 0 15,0-1 1,0 1 0,0 35-1,0-35-15,0 17 0,18 0 16,-18-17-16,0 17 16,0 18-16,0-18 0,0 1 15,0 16-15,0-16 0,0 34 16,0-34-16,17 34 15,-17-35-15,0 18 16,0-17-16,0-1 0,0 0 16,18 36-16,-18-36 15,0 18 1,0-18-16,0 0 0,0 36 16,0-53-1,0 35-15,0-18 0,0 18 16,0-18-16,0 18 15,0-18-15,0 0 16,0 1-16,0-19 16,0 19-16,0-19 0,0 36 15,0-35-15,0 17 16,0-17-16,0-1 16,0 19-1,17-36-15,-17 17 0,0 19 16,0-19-1,0 1-15,0 0 16,0-1-16,0 1 16,18-1-1,-18 1 1,0 0 46,-18-1-46,18 1 0,18-18 93,0 0-93,-1 0-1,1 0 1,0 0-16,17 0 16,-17 0-1,-1 0-15,1 0 0,35 0 16,-36 0-16,1 0 15,17 0-15,-17 0 16,35 0-16,-18 0 16,-17 0-16,17 0 15,-17 0-15,35 0 16,-36 0-16,19 0 0,-19 0 16,18 18-16,1-18 15,-1 0-15,0 0 16,1 0-16,-19 0 15,18 0-15,1 0 0,-1 0 16,18 0 0,-18-18-16,36 18 15,-36 0-15,-17 0 0,17 0 16,18 18-16,-18-18 16,-17 0-16,17 0 0,18 17 15,18-34 1,-36 17-16,0 0 0,0-18 15,36 18 1,-36-18-16,0 18 0,-17 0 16,17 0-16,18 0 15,-35 0-15,0 0 0,-1 18 16,36-18 0,-35 0-16,-1 18 0,19-18 15,-1 0-15,-17 0 16,17 0-16,-17 0 15,-1 0 1,1 0 0,-18 17-1,-18-17 1,1 0 0</inkml:trace>
  <inkml:trace contextRef="#ctx0" brushRef="#br2" timeOffset="25171.3228">13406 9402 0,'-18'0'31,"0"0"-15,1 0-16,-1 0 0,-17 0 16,-1 17-16,-34-17 15,35 0-15,-18 0 16,-71 0-1,71 0-15,-53 0 16,54 0-16,-54-17 16,70 17-16,-16 0 15,16 0-15,1 17 0,-18-17 16,35 18-16,1-18 16,-1 0-16,18 17 15,-17-17-15,-1 0 16,0 0-1,18 18 1,-17-18-16,17 18 0,0-1 16,0 1-1,0 0-15,0 17 16,17 0-16,-17 0 16,0 1-16,18-1 0,-18 71 15,18-53 1,-18 17-16,17 1 15,-17-1-15,18 19 0,-18-1 0,0 106 16,0-88-16,0 0 16,-18 105-16,18-105 15,0 0-15,0-18 16,18 18-16,-18-18 0,0 0 0,0 53 16,0-70-1,0 35-15,0-53 16,0 0-16,0-18 0,0 0 15,0 0-15,0 1 0,0-19 16,0 36 0,0-35-16,0 0 0,17 17 15,-17-18 1,18 1-16,0-18 16,-1 0-1,1 18 1,0-18-16,35 17 15,-18 1-15,53 0 16,-53-18-16,89 0 16,-54 0-16,1 0 15,-1 0-15,54 0 16,-54 0-16,54 0 16,-54 0-16,-17 0 0,18 0 15,17 17-15,-53-17 16,1 0-16,-1 0 15,-17 0-15,-36-17 47,18-19-47,0 19 16,0-54-16,0 18 16,0 0-16,0-17 0,0-1 15,18-123 1,-18 88-16,0-141 15,-18 89-15,0-160 16,1 142-16,17 17 0,0 18 16,0 0-16,0 17 0,0-70 15,-18 18 1,18 105-16,-18 1 0,-17-54 16,35 71-1,-35-70-15,35 88 16,-18-1-16,18 19 0,0-1 15,0 1-15,-17 34 32,17 1-32,0-1 15,0 19-15,0-19 16,-36 1 0,19 0-16,-1-18 0,-35 0 15,18 0-15,0 0 16,-1 0-16,1 0 15</inkml:trace>
  <inkml:trace contextRef="#ctx0" brushRef="#br2" timeOffset="26026.466">14764 10178 0,'0'17'47,"0"54"-31,0-18-16,17 17 15,-17 1-15,18 17 0,0 106 16,-1-106-16,1 106 16,-18-105-16,18 52 15,-18-71-15,17 18 16,-17-52-16,18-19 16,-18-34-1</inkml:trace>
  <inkml:trace contextRef="#ctx0" brushRef="#br2" timeOffset="27276.9955">14870 10125 0,'0'0'0,"17"17"47,19-17-32,-1 0-15,53 0 16,-35-17-16,0 17 0,0 0 16,88-18-16,-71 18 15,1 0-15,105 18 16,-87-18-16,16 17 0,125-17 15,-124 0 1,105 0-16,-123 0 16,89 0-16,-107 18 15,71-18-15,-88 18 16,0-18-16,-17 0 16,16 0-16,19 0 15,-53 0-15,17-18 16,-17 18-16,17 0 15,-18-18-15,1 18 16,-18 18 31,18 0-31,-18-1-1,17 1-15,-17 35 16,0-18-16,0 0 0,0 18 15,0 36 1,0-37-16,0 1 0,0 71 16,0-54-16,0 1 15,18 70-15,-18-70 16,0 70 0,0-71-16,18 71 15,-1-88-15,19 18 16,-19-36-16,1-17 15,-18-1-15,18-17 16,-18-17 15,-18 17-15,0 0 0,1 17-1,-1-17-15,0 0 0,-17 18 16,17-18-16,-17 0 0,0 0 15,17 18-15,-35-18 16,-17 0-16,17 0 16,-35 0-16,35 0 15,-53 0-15,53 0 16,-88 0 0,70-18-16,-70 18 15,53 0-15,-18 0 0,18 0 16,-18 18-16,-106-18 15,107 0-15,-72 0 16,89 0-16,17-18 0,1 0 16,-54 1-1,72-1-15,16 0 0,-17 18 16,0-17-16,36-1 16</inkml:trace>
  <inkml:trace contextRef="#ctx0" brushRef="#br2" timeOffset="31070.8071">13141 12771 0,'0'17'47,"0"18"-47,0 1 15,0 34-15,0-34 16,0 52-16,0-71 15,35 54-15,-17-71 16</inkml:trace>
  <inkml:trace contextRef="#ctx0" brushRef="#br2" timeOffset="31643.4766">16034 12083 0,'17'0'31,"54"0"-15,-36 0-16,18 0 0,-18 0 16,1 0-16,-1 53 15,-35-36-15,0 54 16,-18-36-16,1 0 15,-19 18-15,1 18 16,18-54-16,-1 19 0,36-1 16,-1-17-16,18-1 15,36-17-15,-18 0 16,35 0-16,-35 0 16,-18-17-16,-17 17 0</inkml:trace>
  <inkml:trace contextRef="#ctx0" brushRef="#br3" timeOffset="38317.1314">28875 8449 0,'-18'-18'15,"18"1"1,0-1-1,18 18 17,17 0-17,-17 18-15,17-18 16,36 17-16,-36 1 16,0-18-16,0 18 0,36 17 15,-36-17-15,18 17 16,-35 0-1,-1-17-15,1 17 0,0 0 16,-18 1-16,17-1 0,-17 35 16,0-17-16,0 53 15,0-71-15,0 71 16,0-53-16,0-17 16,0 69-1,18-52-15,-18 0 0,0 0 16,0-18-16,0 89 15,0-71-15,0 53 16,18-36-16,-18-17 16,0 18-16,0-18 0,0 88 15,0-88-15,-18 88 16,18-88-16,18 70 16,-18-70-16,35 35 15,-35-53-15,18 1 16,35 52-1,-36-53 1,18 0-16,-17-17 16,17 0-16,-35-1 15,18-17-15,0 18 0,-36-18 47,0-18-16,1 18-15,-1 0-16,18-17 16,-18 17-1,1 0-15,-1 0 16,1 35 0,-1-17-16,18-1 15,-18 1-15,1 35 16,-1-35-16,0 17 15,1-18-15,-1 36 16,18-35-16,0 17 16,-18 18-16,18-18 15,0 1-15,-17 34 16,17-52-16,0 17 0,0 0 16,0 36-1,-18-18-15,18-18 0,0 53 16,-18 71-1,18-106 1,0 106-16,-17-106 16,17 70-1,0-52-15,0 70 16,0-53-16,0-17 16,0 17-16,0 0 0,0 0 15,0 0-15,17-17 0,-17 17 16,0-17-16,18 17 0,-18 71 15,0-71-15,0 53 16,0-70-16,0 34 16,0-52-16,0 35 15,0-35-15,0-17 16,0-1-16,0 18 16,0-18-16,0 0 0,0 1 15,18-1-15,-18 0 16,0-17-16,0 17 15,0-17-15,0-1 63,-36-17-63,36 18 16,-52 0-16,34-1 15,-35 19 1,18-19-16,-36 36 15,18-35-15,18 35 0,0-18 16</inkml:trace>
  <inkml:trace contextRef="#ctx0" brushRef="#br3" timeOffset="43438.4709">28787 2293 0,'17'0'32,"1"0"-17,0 0 1,35 0-1,-18-18-15,71 18 16,-53-17-16,-1 17 0,72-18 16,-71 18-16,35 0 15,-35 0-15,-18-17 16,18 17-16,-35 0 16,-1 0-1,-17-18 1,-17 18-1,-1 0-15,1 0 16</inkml:trace>
  <inkml:trace contextRef="#ctx0" brushRef="#br3" timeOffset="44228.8175">29087 1993 0,'0'18'109,"-18"-18"-93,0 17-16,-17 1 15,17 0-15,-17-1 16,17 1-16,-17 0 16,18-1-16,-19-17 15,19 18-15,-1 17 16,0-35-16,18 36 16,0-19-16,0 1 15,0-1-15,18 1 0,-18 0 16,18-1-16,17 19 15,0-19-15,18 19 16,-18-19-16,18 18 16,-35 1-16,17 17 15</inkml:trace>
  <inkml:trace contextRef="#ctx0" brushRef="#br3" timeOffset="47182.0365">28628 2822 0,'0'-17'16,"35"17"-1,0 0 1,18 0-16,18 0 16,-36 17-16,1 1 15,-19-18-15,36 35 16,-35-17-16,-1 17 0,1-17 16,-18 52-1,18-17-15,-18-18 0,0 18 16,-18 0-16,18-17 0,0 16 15,0-16-15,-18 70 16,18-71-16,0 18 0,0 53 16,0-71-1,18 71-15,0-53 16,-1-18-16,1 18 16,0 0-16,-1-18 0,1 36 15,-1-18-15,-17-18 16,18 0-16,-18 0 0,0 1 0,0 34 15,0-52 1,18 17-16,-36-35 78,18 18-47,-18-1-15,18 1-16,0 17 16,0-17-1,-17 17-15,17 0 16,0 1-16,-18-19 0,18 19 16,-17 34-16,17-34 15,-18-1-15,18 0 16,0 36-16,0-36 15,0 0-15,0 0 0,0 18 16,0 18-16,0-18 16,0-18-16,0 18 0,18-18 15,-18 18-15,0 35 16,0-35-16,17-17 16,-17 17-16,0 35 15,0 0-15,0-35 16,0-18-16,0 18 0,0 0 15,0 35 1,0-53-16,0 54 0,0-54 16,0 35-1,0-34-15,0 17 0,0 17 16,0-35-16,0 18 16,0 0-16,18 53 15,-1-53-15,1 35 16,-18-52-16,18 34 15,-18-35-15,17 1 16,-17-19-16,0 1 0,18 17 16,-18-17-16,0-1 0,0 36 15,0-17-15,-18 34 16,18-34 0,0 16-16,0-34 15,0 35-15,0-35 16,0-1-16,0 1 15,0 0-15,0-1 16,0 1-16,0 17 16,0-17-16,0 17 15,0-17-15,0-1 0,0 19 16,0-19-16,0 1 0,0-1 16,0 1-1,0 0 1,0-1-16,0 1 15,0 0 17,-17-18-1,17 17-15,0 1-1,-18-18-15,18 18 16,-18-18-1,18 17 1,-17-17-16,-1 18 16,1 0-1,-1-1 1,0-17-16,-17 18 16,17-18-16,-35 17 15,18-17-15,0 0 16,17 0-16,1 18 0,-1-18 15</inkml:trace>
  <inkml:trace contextRef="#ctx0" brushRef="#br3" timeOffset="49179.2565">28698 8767 0,'0'17'47,"18"-17"-32,0 18-15,35 17 16,-36-35-16,54 35 16,-18-17-16,17 0 15,-34-1-15,-1 1 0,18 0 16,-36-18 0,1 17-16,0-17 15,-36 0 1,0-17-1</inkml:trace>
  <inkml:trace contextRef="#ctx0" brushRef="#br3" timeOffset="49589.9106">28751 9084 0,'0'18'15,"-17"-36"32,-1-17-31,0 17-16,-17-17 15,0 17-15,0-17 0,17 0 16,-17-18 0,-1 0-16,36 18 15,-17 17-15,17 0 0,0 1 16,17-1-16,1 18 16,17-18-16,18 18 15,-17 0 1,16 0-16,-16 0 0,17 0 15,-18 0-15,53 0 16,-70 0-16,35 18 16,-36-18-16</inkml:trace>
  <inkml:trace contextRef="#ctx0" brushRef="#br1" timeOffset="58699.0229">28258 9225 0,'-18'0'0,"18"-17"16,-18 17-1,1-18 1,17 0-16,-18 1 16,0 17-1,1-18 1,-1 18 0,0 0-16,-35 0 15,36 0-15,-18-18 0,17 18 16,-35 0-16,18-17 15,17 17-15,-35-18 16,18 18-16,17-18 16,-17 18-16,0 0 0,17-17 15,-52 17-15,52 0 16,-53 17-16,36-17 16,-18 36-1,18-19-15,17-17 0,-17 18 16,17-18-16,-17 18 15,17-1-15,-17 1 16,17-18-16,-17 35 16,18 0-16,-36 18 15,35-17-15,-35 17 16,35-18-16,1 18 16,-1-18-16,1 0 15,-1 18-15,18 0 16,0-18-16,-18 36 15,18-36-15,0 18 0,-17 0 16,17-18-16,0 18 16,0-17-16,0 52 15,-18-53-15,18 18 0,0 35 16,0-35-16,0 0 16,-18-18-16,18 18 0,0 0 15,-17 35 1,17-35-16,-18 35 15,18-52-15,0 52 16,0-35-16,0-18 0,18 53 16,-18-35-16,0 35 15,0-35-15,0 0 16,0 0-16,0-18 16,0 71-16,0-71 15,0 18-15,17 36 16,-17-54-16,0 0 0,0 0 15,0 18-15,18-17 0,-18 34 16,18-35 0,-18 1-16,17-1 0,-17-17 15,18 17-15,0-17 0,-18 34 16,17-34-16,-17 0 16,18-1-16,-1 1 0,1 35 15,0-35 1,-1-1-16,1 1 0,17 0 15,18-1 1,-35-17-16,-1 18 0,1-18 16,35 17-16,-18-17 15,-17 0-15,17 18 0,0-18 16,36 18 0,-36-18-16,36 17 15,-36-17-15,0 0 0,1 0 16,-1 0-16,0 0 0,36 0 15,-36-17-15,36 17 16,-36 0 0,-17-18-16,17 18 0,35-18 15,-34 18-15,17-17 16,-18-1-16,-17 18 16,17-17-16,-18-1 0,19 18 15,17-53-15,-36 35 16,36-35-1,-35 36-15,35-54 16,-36 18-16,1 18 16,-18-18-16,18 0 0,-1-70 15,1 52-15,-18 1 16,18-89-16,-1 71 16,-17 17-16,0-88 15,0 71-15,0 0 0,0 0 16,0-18-16,0-106 15,0 106-15,-17-141 16,-1 124-16,0 0 16,1-1-16,-1 18 0,18 18 15,-18 17-15,-17-17 16,17 53-16,-34 0 16,-1-1-1,35 19-15,0-1 0,-17 1 16,17 17-16,1-18 0,-36-17 15,35 35-15,-17 0 16,17 0-16</inkml:trace>
  <inkml:trace contextRef="#ctx0" brushRef="#br1" timeOffset="59788.6929">7073 10918 0,'-17'0'16,"17"18"-16,35 0 15,53-1 1,-17-17-16,87-17 15,19-19 1,-71 19-16,-1-18 0,89-18 16,-105 35-1,-1-17-15,-18 17 0,36-17 16,-71 17-16,-17 1 16,-36 34-1,-52 1 1</inkml:trace>
  <inkml:trace contextRef="#ctx0" brushRef="#br1" timeOffset="60244.3037">7303 10460 0,'0'0'15,"0"18"16,0-1-31,0 1 16,-18 17-16,-17 0 16,17 1-16,-17-1 0,-36 18 15,36-18 1,-18 0-16,18 1 0,-1-1 16,1-17-16,17-1 0,1 36 15,17-35-15,17 17 16,-17-17-16,36 17 0,-1-17 15,36 35 1,-19-53-16,1 17 0,0 1 0,36-18 16,16 35-1,-69-35-15,-1 35 16,-17-17-16</inkml:trace>
  <inkml:trace contextRef="#ctx0" brushRef="#br3" timeOffset="70216.5944">28187 13653 0,'-18'0'15,"36"0"1,0 0 15,-1 0-31,1 17 16,17 1-1,0-18-15,18 35 16,0-17-16,35-1 16,-17-17-16,-18 18 15,0-18-15,35 0 16,-35 0-16,-35-18 0,17 18 15,-17 0-15,-1 0 0,-17-17 16,-17 17 0,-1 0-16</inkml:trace>
  <inkml:trace contextRef="#ctx0" brushRef="#br3" timeOffset="70733.6613">28540 13476 0,'-18'0'15,"0"0"16,-17 0-31,18 0 16,-36 18 0,17-1-16,1-17 0,0 18 15,0 0-15,-36-1 16,36 1-16,17 17 16,18-17-16,0 17 15,0-17-15,53 35 16,-18-36-16,1 1 0,-1 0 15,-18-1-15,19 1 0,-1-18 16,0 35-16,-17-35 16,-18 18-1</inkml:trace>
  <inkml:trace contextRef="#ctx0" brushRef="#br3" timeOffset="71450.1853">20161 13353 0,'18'-18'16,"0"18"-16,34-18 15,-16 18-15,34 0 16,-17 0-16,0-17 16,-18 34-16,71-17 15,-70 18-15,-1-18 0,0 0 16,0 18-1,-17-18-15,-36 0 16</inkml:trace>
  <inkml:trace contextRef="#ctx0" brushRef="#br3" timeOffset="71721.1434">20426 13123 0,'-53'0'16,"106"0"-16,-141 18 0,35 0 0,-53 35 15,71-36-15,-18 18 16,35 1-16,-17-1 16,35-17-16,17-1 15,19 19-15,-1-19 0,88 18 16,-70-17-16,18 0 15,-18-18-15,17 17 16,-17 1-16,36 0 0,-72-18 16,18 17-1</inkml:trace>
  <inkml:trace contextRef="#ctx0" brushRef="#br3" timeOffset="72481.1269">15152 2822 0,'17'0'16,"19"0"-1,17 0-15,52 18 16,-34-18-16,17 18 16,0-1-16,18 1 0,88-1 15,-106-17-15,1 0 16,87 0-16,-123 0 15,0-17-15,0-1 16,-36 18-16,-17-17 16,-17-1-16,-18 18 15,-1-18-15,-34 18 0</inkml:trace>
  <inkml:trace contextRef="#ctx0" brushRef="#br3" timeOffset="72845.615">15716 2417 0,'-17'0'16,"-1"17"-16,-17 1 0,-53 17 15,35 0 1,0-17-16,-18 17 0,18-17 16,-106 35-16,89-18 15,17 0-15,18-17 0,17 0 16,0 35 0,18-18-16,18-17 0,0-1 15,52 36-15,-17-35 16,18-1-16,-1 19 0,1-19 15,-18 1-15,17 17 16,-17 0-16,-17-17 0,34 53 16,-52-36-16,-18-17 0</inkml:trace>
  <inkml:trace contextRef="#ctx0" brushRef="#br3" timeOffset="79323.516">4057 16034 0,'0'-18'31,"0"36"-15,-18-18 0,18 17-16,0 1 15,0 35-15,18-35 16,-18-1-1,35 1-15,1 0 16,-19-18-16,1 0 16,17 0-16,53 0 15,-35 0-15,0 0 0,18 0 16,-18 17-16,88-17 16,-53 0-16,-18 0 15,19 0-15,-1-17 0,71 17 16,-89 0-16,54 0 15,-71 0-15,-18 17 16,35-17-16,-34 0 16,17 18-1,-36-18-15,1 17 16,-1 1-16,1 0 16,-18-1-16,0 1 15,18 0-15,-18-1 0,0 1 16,-18 0-16,0-1 15,1-17-15,-1 18 16,1-18 0,-1 0-1,18-18-15,0 1 16,0-1-16,0 0 0,0 1 16,35-19-1,-17 19-15,-1-1 0,1 18 16,17-18-1,-17 1-15,0 17 0,17 0 16,-17-18-16,-1 18 0,18-17 16,-17 17-16,35 0 15,-35 0-15,17 0 0,-17 0 16,35 0-16,-18 17 16,-18-17-16,19 18 0,34-18 15,-34 17-15,-1-17 16,0 0-16,53 0 15,-52-17-15,-1 17 16,18 0-16,-18-18 0,0 18 16,1-17-16,-1-1 0,0 18 15,0-18-15,-17 1 0,35-19 16,-35 19 0,-1-19-16,-17 1 15,0 17-15,0-17 16,-17 18-16,-19-1 0,-17 0 15,36 1 1,-18 17-16</inkml:trace>
  <inkml:trace contextRef="#ctx0" brushRef="#br3" timeOffset="91455.2317">5786 13494 0,'0'-18'15,"-18"18"-15,18-18 16,-18 18-1,1 0-15,-1-17 0,0 17 16,1 0-16,-19 0 16,1-18-16,-53 1 15,53 17 1,-18-18-16,0 0 0,-71 1 16,54 17-16,17 0 15,-18 0-15,-52 17 16,52-17-16,1 18 15,17 0-15,-18-1 0,18 1 16,-70 17-16,70-17 16,-18 17-16,-34 0 15,52-17-15,-35 17 16,52 1-16,1-19 16,0 1-16,-1 17 0,1 18 15,17-35-15,-17 35 16,18-36-16,17 18 15,-36 18-15,36-35 16,-35 35 0,17 0-16,1-18 0,17-17 15,-18-1-15,18 19 16,-18-19-16,1 36 16,17-35-16,-18 17 0,18-17 15,0-1-15,0 1 0,18 17 16,-18-17-16,17 0 15,-17-1-15,18 1 0,0 17 16,-1-17-16,1-1 16,-18 1-16,35 17 15,-35-17-15,18 0 16,0-1-16,-1 1 16,1 17-16,-1-17 15,1-18-15,-18 17 0,18 1 16,-1-18-16,19 18 15,-19-1-15,19 1 16,-19 0-16,19-1 16,-19-17-16,1 18 15,17-18-15,0 18 16,-17-18-16,17 17 16,-17-17-16,17 0 15,-17 0-15,-1 0 0,1 18 16,17-18-1,1 0-15,17 18 16,-36-18-16,54 0 16,-54 0-16,1 0 15,0 0-15,-1 0 0,1 0 0,17 0 16,1 0 0,-19 0-16,1 0 15,-1 0-15,19 0 16,-19 0-16,1 0 0,17 0 15,-17 0-15,0 0 16,-1 0-16,1 0 0,17 0 16,-17-18-1,-1 18-15,1 0 16,17 0-16,-17 0 16,17-18-1,-17 18-15,-1 0 16,1 0-16,17 0 15,-17 0-15,17 0 16,-17 0-16,35 18 16,-35-18-16,34 0 15,-34 0-15,17 0 16,-17 0-16,17-18 0,1 18 16,-1 0-16,0 0 15,-17 0-15,-1 0 16,36 0-16,-35 0 15,0 0-15,34 18 16,-34-18-16,0 0 16,17 0-16,-17 0 0,-1 0 15,19 0-15,-19 0 16,19 0-16,-19 0 16,1 0-16,-1 0 15,1 0-15,17 0 16,-17 0-16,0-18 0,35 18 15,-36 0-15,1 0 16,-1 0-16,1 0 0,0 0 16,17 0-16,-17 0 15,-1 0 1,1 0-16,0 0 16,-1 0-16,1 0 15,-1 18-15,1-18 16,0 0-16,17 0 15,-17 0-15,-1 0 0,19 0 16,-19 0 0,19 0-16,-19 0 15,18 18-15,-17-18 16,17 0 0,-17 0-16,0 0 0,-1 17 0,1-17 15,17 0-15,-35 18 16,35-18-1,-17 0-15,35 17 16,-35-17-16,17 0 16,-17 18-16,-1-18 0,18 0 0,1 0 15,-1 0-15,-17 0 16,-1 0-16,19 0 0,34-18 16,-52 18-1,17 0-15,0 0 16,1-17-16,-1 17 0,0 0 0,36-18 15,-54 18-15,54 0 16,-53-17-16,17 17 16,-18 0-16,1 0 15,17 0-15,1 0 16,-1 0-16,-17-18 16,-1 18-16,36 0 15,0-18 1,-35 18-16,17-17 0,0 17 15,18 0 1,-35 0-16,-1 0 0,36 0 16,-35 0-16,17 0 15,-17 0-15,17 0 16,-17 0-16,17 17 0,18-17 16,-35 0-16,52 0 15,-52 0-15,35 0 16,-18 0-16,18 0 15,-35 0-15,35 0 16,-18 0-16,0-17 16,36 17-1,-54 0-15,19 0 0,16-18 16,-16 18-16,-1-18 16,18 18-16,-18-17 15,18-1 1,-35 18-16,52-35 15,-34 17-15,17-17 16,-18 17-16,0 1 16,0-1-16,-17 0 0,0-17 15,17-18-15,-17 35 16,-1-17-16,-17 0 0,18 0 16,-1-54-16,-17 54 15,18 0-15,-18-36 16,18 18-16,-18 18 0,0 0 15,0 0-15,0-1 0,-18-34 16,0 34-16,-34-16 16,34 16-1,-17 19-15,-1-1 0,-17-35 16,18 18-16,18 17 16,-19 1-16,-34-19 15,34 19-15,1-1 16,0 0-16,0 1 0,-1-1 15,-52 0-15,53 1 16,-18-1-16,-18 0 0,-34-17 16,69 18-16,-17-1 15,0 18-15,1-18 16,-37-17-16,1 17 16,53 1-16,0 17 15,-1-18-15,-34 0 16,34 18-16,-52-17 15,35 17-15,0 0 0,1 0 16,-19 0-16,18-18 16,-18 18-16,-70 0 15,-17 0-15,87 18 16,-105-1 0,105-17-16,1 0 0,-72 18 15,72-18-15,-18 0 16,-106 0-16,88 0 15,-18 0-15,1 18 0,-1-1 16,-87 1-16</inkml:trace>
  <inkml:trace contextRef="#ctx0" brushRef="#br3" timeOffset="99129.7364">2628 16616 0,'0'17'32,"18"1"-17,-18 0-15,17 17 0,19 36 16,-36-1-16,17-17 15,-17 88-15,18-88 16,-18 18-16,18-36 16,-18 0-16,17 18 0,1 0 15,-18-35-15,18 17 16,-1-35-16</inkml:trace>
  <inkml:trace contextRef="#ctx0" brushRef="#br3" timeOffset="99602.0636">3210 16775 0,'0'0'0,"-17"0"0,-1-18 15,-35 18-15,18 0 16,-18 0-16,18 35 16,17-17-16,0 17 15,1 18-15,17-18 0,0 36 16,0-36-16,35 0 16,-17-17-16,52-18 15,-35 0-15,-17 0 16,35-53-1,-18 0-15,-17 18 16,-18 0-16,0-36 16,-18 18-16,18 36 15,-17-1-15,-1 18 0,0-18 16,18 36-16,-17 53 16,-1-36-16,18 35 15,0-17-15,0 53 16,0-71-16,18 1 15,-1 34-15,1-52 16,-18-1-16,18 1 16,-1 0-16,1-1 0,0-17 15</inkml:trace>
  <inkml:trace contextRef="#ctx0" brushRef="#br3" timeOffset="99980.0989">3457 16986 0,'18'18'16,"35"0"-1,-36-1-15,19 1 16,-19-1-16,36 36 15,-17-35-15,-19 0 16,18-1-16,1 1 16,-1 0-16</inkml:trace>
  <inkml:trace contextRef="#ctx0" brushRef="#br3" timeOffset="100185.6959">3687 16986 0,'0'0'0,"-18"18"0,-35 52 16,35-52-16,-35 53 15,36-36-15,-1 0 16,18 0-16,18-17 15</inkml:trace>
  <inkml:trace contextRef="#ctx0" brushRef="#br3" timeOffset="100513.8667">3863 16810 0,'0'18'16,"18"34"-1,-18-16 1,17 70-16,-17-71 16,18 18-16,-18-18 0,17 18 15,-17-18-15,18 0 0,-18 1 16,35-1 0,-35-17-16,18-1 15</inkml:trace>
  <inkml:trace contextRef="#ctx0" brushRef="#br3" timeOffset="100947.9181">4322 16757 0,'-36'0'15,"72"0"-15,-89 0 0,35 18 0,-17 17 16,17 0-16,0 0 16,18 18-16,0-17 0,0 17 15,18-18-15,0-35 16,-1 17-16,1-17 16,35 0-16,-35-17 15,-1 17-15,1-53 16,-18 18-16,0 17 15,0-17-15,0-1 0,0 1 16,0 0-16,-18 17 0,1 1 16,17 34-1,0 71 1,0-35-16,0 0 0,0 0 16,17 0-16,18 53 15,-35-71-15,18 0 0,0 1 16,-1-19-16,19 19 15,-36-19-15,17-17 16,1 0-16</inkml:trace>
  <inkml:trace contextRef="#ctx0" brushRef="#br3" timeOffset="101535.7319">4639 16969 0,'18'0'16,"-1"35"0,19-17-16,-19-18 15,1 17-15,17 1 0,-17-1 0,17 1 16,0 0 0,-17-1-16,17 1 15</inkml:trace>
  <inkml:trace contextRef="#ctx0" brushRef="#br3" timeOffset="101731.6964">4886 16933 0,'-35'53'16,"70"-106"-16,-88 142 0,35-54 0,1 0 15,-18 0-15,17 1 0,0 34 16,1-35-16,17-17 16,17 0-16,1-18 15</inkml:trace>
  <inkml:trace contextRef="#ctx0" brushRef="#br3" timeOffset="102009.6223">5027 16704 0,'0'18'15,"0"-1"-15,18 54 16,-1-18-1,-17-18-15,18 71 16,-18-53-16,18 35 16,-18-53-16,17 1 15,-17-19-15,0 18 0,18-17 16,-18 0-16,0-1 16,18-17-16</inkml:trace>
  <inkml:trace contextRef="#ctx0" brushRef="#br3" timeOffset="102348.2519">5433 16757 0,'0'0'16,"0"18"-1,-18 17-15,18 0 0,-17 0 0,17 54 16,-18-36-16,36 52 16,-1-69-16,1-19 15,35 36 1,-18-35-16,18-1 16,-35-17-16,17 0 15,-18-17-15,1-1 16,-18 1-16,-35-36 15,17 35-15,-35-17 16,18 17-16,0 0 16,-1 18-16,-34 0 15</inkml:trace>
  <inkml:trace contextRef="#ctx0" brushRef="#br3" timeOffset="105801.7542">2681 17639 0,'0'35'32,"35"18"-32,-17-18 15,0 71-15,-1-71 16,1 18-16,-18-17 16,18-1-16,-1 0 0,1 1 15,0-19-15,-1 1 16,1-18-16,-18-18 0,17 1 15</inkml:trace>
  <inkml:trace contextRef="#ctx0" brushRef="#br3" timeOffset="106164.3758">3052 17692 0,'-18'0'16,"36"0"-16,-54 17 15,19 1-15,17 0 0,-18 17 16,0 0-16,18 1 0,0 16 16,0 1-16,18-35 15,17 0-15,-17-18 16,0 0-16,-1-18 0,1 0 16,-1-35-1,1 18-15,-18 18 0,0-19 16,0 19-16,0-36 15,-18 35-15,18 0 16,0 36 0,0 53-1,0-18-15,0-18 0,18 53 16,-18-53-16,35 36 16,-17-53-16,-18-1 15,18 1-15,-1-1 0,1-17 16</inkml:trace>
  <inkml:trace contextRef="#ctx0" brushRef="#br3" timeOffset="106358.1089">3457 17921 0,'0'0'15,"36"53"-15,-19-35 0,18 17 0,18 18 16,-17-35-16,17 17 16,-18-18-1,0 1-15</inkml:trace>
  <inkml:trace contextRef="#ctx0" brushRef="#br3" timeOffset="106531.7366">3616 17939 0,'-35'53'15,"70"-106"-15,-106 159 0,54-71 0,-1 0 16,1 18 0,17-18-16,17 1 15,1-36-15,-1 17 16</inkml:trace>
  <inkml:trace contextRef="#ctx0" brushRef="#br3" timeOffset="106769.3627">3845 17709 0,'18'53'16,"-18"-35"-16,18 53 16,-1-19-16,18 37 15,-35-36-15,36 17 16,-36-35-16,17 1 16,1-19-16,-18 1 0,18-18 15</inkml:trace>
  <inkml:trace contextRef="#ctx0" brushRef="#br3" timeOffset="107148.3907">4304 17674 0,'0'0'0,"-18"0"0,-17 18 15,0 17 1,17 0-16,0 18 15,18 35-15,0-52 16,18 17 0,17-36-16,-17-17 0,17 0 0,-17 0 15,35-53 1,-36 36-16,-17-19 0,18 1 16,-18 0-16,0 0 0,-18 17 15,1-17-15,17 17 0,-18-17 16,1 35-16,-1 0 15,18 17-15,0 54 16,0-18 0,18-18-16,-18 18 0,17 0 15,18 53 1,-35-71-16,18 0 0,0 1 0,17 17 16,-17-18-1</inkml:trace>
  <inkml:trace contextRef="#ctx0" brushRef="#br3" timeOffset="107399.2367">4710 17833 0,'0'0'16,"53"35"-16,-36-35 0,18 18 15,1-1-15,-19-17 16,1 18-16,0-18 0,17 18 16,-17-1-1</inkml:trace>
  <inkml:trace contextRef="#ctx0" brushRef="#br3" timeOffset="107554.9676">4904 17798 0,'-18'35'0,"0"0"15,54-105-15,-89 193 0,35-88 0,18 18 16,-18-17-16,1 17 0,17-36 15</inkml:trace>
  <inkml:trace contextRef="#ctx0" brushRef="#br3" timeOffset="110645.2437">5450 17515 0,'0'18'62,"-17"0"-46,-1 17-16,18 0 16,-17 1-16,17-1 0,0 0 15,17-17 1,1-1-16,35 1 15,-18-18-15,0 18 0,53-18 16,-52 0-16,-1 0 16,0 0-16,1 0 0,-19-18 15,18 18 1,-17 0-16,-18 18 16,-18-18-16,1 0 15</inkml:trace>
  <inkml:trace contextRef="#ctx0" brushRef="#br3" timeOffset="110862.7716">5715 17639 0,'-18'35'15,"36"-70"-15,-36 88 16,18 0-16,0-18 15,0 0-15,18 36 16,-18-36-16,18 0 0,-1 18 16,-17-35-1,0 0-15,0-1 0,0 1 16</inkml:trace>
  <inkml:trace contextRef="#ctx0" brushRef="#br3" timeOffset="111352.5285">6279 17533 0,'0'0'15,"-17"-18"-15,-1 18 0,-17 36 16,0-19-16,17 19 0,0 52 15,18-35 1,0-18-16,0 18 0,18-18 16,0 0-16,70 18 15,-53-35-15,18 0 0,-18-18 16,18 0-16,18-53 16,-36 17-16,-17 1 15,-1 0-15,1-18 0,-18 18 16,-35-71-16,-1 71 15,-34-36-15,17 36 16,-53 17-16,18 53 16,17 18-1</inkml:trace>
  <inkml:trace contextRef="#ctx0" brushRef="#br3" timeOffset="128693.0294">17604 15752 0,'0'17'63,"0"1"-63,0 17 15,0 0-15,0 18 0,0 0 16,0 106 0,0-71-16,0 18 15,0-18-15,17 18 0,1 88 16,-18-106-16,18 0 16,-18-17-16,0 0 0,17 52 15,-17-88-15,18 18 16,-18-35-16,0-1 15,0-34 1</inkml:trace>
  <inkml:trace contextRef="#ctx0" brushRef="#br3" timeOffset="129567.1887">17621 15734 0,'0'-18'16,"18"18"15,17 0-15,-17 18-16,17-18 0,18 0 16,0 0-16,0 18 0,88-18 15,-53 0-15,0 0 16,1 0-16,-1 0 15,18 0-15,-18 0 0,0 0 0,0 17 16,71-17 0,-71 0-16,53 18 15,-88-18-15,0-18 16,0 18-16,-18-17 0,36-1 16,-36 18-16,0-18 15,-17 18-15,0-17 16,-1 17-1,-17 17-15,18-17 16,0 18-16,-1 0 16,-17-1-1,18 1-15,-18-1 16,0 19-16,0 34 16,0-34-16,-18 87 15,18-70-15,0 18 0,-17 52 16,17-52-16,-18-1 15,18 18-15,0-17 16,0-1-16,18 89 16,-18-88-16,35 35 15,-18-54-15,1 37 16,0-54-16,-1 0 16,1-17-16,-18-1 0,0 1 15,0 0-15,-18-18 16,1 17-16,-36-17 15,35 0-15,-70 0 16,35 0 0,-17 0-16,-125 18 0,72-18 15,0 18-15,-160-1 16,142 1-16,18 0 16,-1-18-16,18 17 0,-70-17 15,105 0-15,-34-17 16,69-1-1,19-17-15,-19-18 16</inkml:trace>
  <inkml:trace contextRef="#ctx0" brushRef="#br3" timeOffset="130473.7027">17657 15663 0,'-18'0'15,"36"-17"1,-1-1-16,1 0 16,-1 1-16,19-18 15,-19 17-15,1 0 0,-18 1 16,18-1-16,-1 18 0,-17-18 15,18 36 17,-18 0-17,18-18-15,-1 17 0,18 1 16,1-18-16,-1 0 16,18 0-16,0 0 15,0 0-15,70 0 16,-52 0-16,17 0 0,88 0 15,-87 0-15,16 0 16,1 0-16,18 0 0,105 0 16,-123-18-16,53 1 15,-89-1 1,18 0-16,-52 18 16,17-17-16,-18 17 15,-18-18-15,1 18 16,0 0-1,-18 18 48,0-1-47,-36 19-1,19-1-15,-18-17 0,17 17 16,-17-18-16,-1 36 15,1-17-15,17-19 0,1 1 16,-1 0 0,18-1-16</inkml:trace>
  <inkml:trace contextRef="#ctx0" brushRef="#br3" timeOffset="130994.263">19861 15469 0,'0'18'32,"0"35"-17,18-35-15,-18 52 16,0-17-16,0 0 0,0 0 15,0 17-15,-18 71 16,18-70-16,0-18 0,-17 18 16,17-19-16,0 1 15,0 0-15,0 0 0,-18 0 16,18 0-16,0 53 16,0-53-16,0-18 0,0 18 15,0 53-15,0-53 16,0 17-1,0-34-15,18 16 16,-18-34-16,17 17 16,-17-17-16,18 0 15,-18-1-15,18-17 16,-18 18 0,-18-18-1,0 0 1,1 0-1,-1 0-15,-17 18 16,17-18-16,-17 17 16,17-17-1,18 18-15,-17-18 0,-36 17 16</inkml:trace>
  <inkml:trace contextRef="#ctx0" brushRef="#br3" timeOffset="131610.4429">18115 17674 0,'0'0'15,"-17"53"-15,17-35 0,0 17 16,17 36-16,1-36 16,-1 18-16,1-36 15,0 1-15,-1 0 16</inkml:trace>
  <inkml:trace contextRef="#ctx0" brushRef="#br3" timeOffset="131878.7457">18344 17674 0,'0'0'15,"-17"35"-15,17-17 0,-18 17 16,36 1-16,-18-19 16,17-17-16,1 18 0,0-18 15,17 0-15,-17 0 16,-1 0-16,19-35 15,-36 17-15,17 0 16,-17-17-16,0 17 0,-17-17 16,-1 35-16,0-17 15,18-1-15,-17 18 0,-1 0 16</inkml:trace>
  <inkml:trace contextRef="#ctx0" brushRef="#br3" timeOffset="132140.1938">18627 17709 0,'0'0'16,"0"53"-16,0-35 0,0 0 0,17 35 16,1-53-16,35 17 15,-35-17 1,17-17-16,-18-1 15,1 0-15,-18-35 16,0 18-16,-18-18 16,1 36-16,-36-19 15,35 19-15,1-1 16,-19 18-16,19 35 16,17 1-16</inkml:trace>
  <inkml:trace contextRef="#ctx0" brushRef="#br3" timeOffset="132534.1545">19032 17709 0,'18'0'15,"0"36"-15,-1-36 16,19 35 0,-19-17-16,1-18 0,-1 17 0,1-17 15,17 0 1</inkml:trace>
  <inkml:trace contextRef="#ctx0" brushRef="#br3" timeOffset="132698.1617">19156 17657 0,'-35'52'0,"70"-104"0,-88 140 15,35-71-15,1 54 16,17-53-16,0-1 0,0 1 15,17 17 1,1-35-16</inkml:trace>
  <inkml:trace contextRef="#ctx0" brushRef="#br3" timeOffset="132924.8607">19403 17604 0,'0'53'15,"0"-18"-15,0 18 16,17-18-16,-17-17 0,0 17 16,0-17-16,0 17 15,18-18-15,-18 1 0,0 0 16,18-18-16</inkml:trace>
  <inkml:trace contextRef="#ctx0" brushRef="#br3" timeOffset="133174.1738">19597 17745 0,'17'17'16,"-17"1"-1,0 0-15,18 17 16,0-17-16,-1-18 15,1 0-15,0 0 16,-1 0-16,-17-18 16,18 0-16,-18 1 0,0-36 15,0 35-15,0-17 16,0 17-16,-18-35 16,1 36-16,-1 17 15,0 17 1,18 1-16,0 0 0</inkml:trace>
  <inkml:trace contextRef="#ctx0" brushRef="#br3" timeOffset="133441.0942">19861 17657 0,'0'17'0,"0"18"16,0-17-16,0 17 15,0-17-15,0 35 16,18-35-16,0-18 16,-1 17-16,1-17 0,35 0 15,-18-17-15,-17-19 16,-1 19-16,1-1 0,-18-17 16,0-36-16,0 18 15,-18 36-15,18-1 16,-17 0-16,-1 18 15,1 18-15,17 0 16</inkml:trace>
  <inkml:trace contextRef="#ctx0" brushRef="#br3" timeOffset="133631.9778">20144 17727 0,'0'0'16,"35"35"-16,-17-17 0,17 17 16,-18-17-16,19 0 15,-19-1-15,1-17 16,-18-17 0</inkml:trace>
  <inkml:trace contextRef="#ctx0" brushRef="#br3" timeOffset="133777.1611">20285 17709 0,'-36'53'16,"72"-106"-16,-89 142 0,35-36 16,18-36-16,0 18 15</inkml:trace>
  <inkml:trace contextRef="#ctx0" brushRef="#br3" timeOffset="134092.8947">20426 17586 0,'0'0'15,"35"-18"-15,0 1 0,1 17 16,-19 0-16,1 17 15,-18 36 1,-18-17-16,18-1 0,-17 18 16,17-36-16,0 1 15,17 0-15,-17-1 0,18 1 16,17 0 0,1-1-16,-19 1 15,-34-1 1,-19-17-1,19 18 1,-1-18-16,-35 0 16,18 0-16,17-18 15</inkml:trace>
  <inkml:trace contextRef="#ctx0" brushRef="#br3" timeOffset="134686.8144">21361 16563 0,'0'0'15,"0"18"-15,35-18 16,53 0-16,-17 0 16,87-18-1,-87 18-15,17 0 0,53-18 16,-70 18-16,-1 0 15,-17 0-15,0 0 16</inkml:trace>
  <inkml:trace contextRef="#ctx0" brushRef="#br3" timeOffset="134893.1543">22172 16387 0,'0'0'0,"35"0"15,54 17 1,-19 1-16,36 17 15,-71 0 1,1-17-16,-19 35 16,-17-18-16,-17 0 0,-19-17 15,1 17-15,0-17 0,-54 35 16,54-53-16,-18 18 16</inkml:trace>
  <inkml:trace contextRef="#ctx0" brushRef="#br3" timeOffset="135632.1657">23460 16193 0,'0'0'16,"-36"-18"-16,1 18 0,0 18 15,17-1-15,-17 18 0,0 1 16,17-1-16,0 0 15,1 18-15,17 0 0,17 53 16,19-53-16,34 17 16,-34-34-16,16-19 15,72 19-15,-54-36 16,-17 0-16,53-36 16</inkml:trace>
  <inkml:trace contextRef="#ctx0" brushRef="#br3" timeOffset="135871.0673">23777 16633 0,'-17'53'15,"17"-17"-15,0-1 16,35 0-16,-17-17 16,34 0-16,-16-18 15,17 0-15,0-36 16,-36 19-16,18-36 15,-35 17-15,-17-17 16,-1 36-16,1-1 16,-1-17-16,-17 35 15,17 0-15,0 35 16,18-17-16</inkml:trace>
  <inkml:trace contextRef="#ctx0" brushRef="#br3" timeOffset="136194.3909">24130 16845 0,'18'-17'16,"-36"34"-16,36-52 0,-18 0 16,0-1-1,0 19-15,0-19 16,17 19-16,1 17 16,-18 17-16,18-17 15,17 36 1,-18-19-16,1 1 15,0-18-15,-1 0 16,1-18 0,17 1-1,-17 17-15,17-18 16,-17 18-16,0 0 16,-18 18-1,17-18-15,-17 17 0,0 19 16,18-19-16,-18 1 15,17 0-15,-17-1 0,18-17 16</inkml:trace>
  <inkml:trace contextRef="#ctx0" brushRef="#br3" timeOffset="137072.675">24659 16704 0,'0'18'16,"18"-1"-16,-18 1 16,17 17-1,1 1-15,17-1 16,1-35-16,-19 0 0,1 0 16,0-18-16,-1 1 0,1-1 15,-1-35 1,-17 18-16,0 17 0,0-17 15,0 17-15,0 0 0</inkml:trace>
  <inkml:trace contextRef="#ctx0" brushRef="#br3" timeOffset="137534.425">25153 16986 0,'18'18'0,"-36"-36"0,36 54 15,-1-36-15,1-18 16,-18-17-16,18-1 16,-18 1-16,0-18 0,0 0 15,0-53 1,0 36-16,-18-71 15,0 70-15,18 18 0,0 0 16,0 18-16,0 0 0,36 35 16,-36 17-16,17 19 15,19 17-15,-1 70 16,-18-70-16,19 18 16,-19-19-16,19 54 15,-1-35-15,-17-53 16,-1-1-16,1-17 0,-1-17 15,19-54 1,-36 36-16,17-18 16,-17-53-16,0 53 15,0-18-15,0 1 16,-17-1-16,17 1 0,-18 35 16,0-1-16,18 19 0,-17 52 15,-1 18-15,18-18 16</inkml:trace>
  <inkml:trace contextRef="#ctx0" brushRef="#br3" timeOffset="137790.6043">25682 16757 0,'0'0'16,"53"0"-16,-35 0 16,17 0-16,18-35 15,-35 17-15,-1 0 0,-17-17 16,0 17-1,0 1-15,-17 17 0,-1 0 16,-17 0-16,-18 17 16,35 19-16,1-19 0,17 19 15,0-19-15,17 19 0,1-19 16,-1 19-16,19-19 16,-1-17-16,0 18 0,36-18 15,-36 0-15,36-35 16</inkml:trace>
  <inkml:trace contextRef="#ctx0" brushRef="#br3" timeOffset="137946.9993">26070 16669 0,'0'0'16,"71"-18"-16,-36 0 0,0 18 15,36-35 1,-36 35-16,1-17 0,-19 17 0,-17-18 15,0 0 1,-17 18-16</inkml:trace>
  <inkml:trace contextRef="#ctx0" brushRef="#br3" timeOffset="138090.6893">26300 16475 0,'17'88'16,"-34"-176"-16,34 229 0,-17-88 15,18 35-15,-18-53 16,18 1-16,-18-1 0,0-18 16</inkml:trace>
  <inkml:trace contextRef="#ctx0" brushRef="#br3" timeOffset="138640.9063">27111 16528 0,'18'0'15,"-1"0"-15,1 0 16,52 0-16,54 0 15,-54 0-15,1 0 16,0 0-16,87-18 16,-87 18-16,-1 0 0,36-18 15,-53 18 1,0 18-16,-35-18 16,-1 0-16,-17-18 15</inkml:trace>
  <inkml:trace contextRef="#ctx0" brushRef="#br3" timeOffset="138885.8879">28046 16281 0,'17'0'16,"1"0"-16,0 17 16,52 1-1,-34 17-15,69 18 16,-34-35-16,-18-1 0,0 19 15,17-1-15,-52 0 16,-18-17-16,-53 17 16,18 0-16,-18-17 15,0 0-15,0-1 0,0 1 0,0 17 16,18-17-16,0 0 16,-1-1-16</inkml:trace>
  <inkml:trace contextRef="#ctx0" brushRef="#br3" timeOffset="139987.8533">29422 16545 0,'-18'106'15,"18"-53"-15,0 0 16,18 70-16,-18-87 16,17-1-16,-17 0 0,36-17 15</inkml:trace>
  <inkml:trace contextRef="#ctx0" brushRef="#br3" timeOffset="140459.204">29404 16439 0,'0'0'16,"18"0"-16,17-17 16,18 17-16,88 0 15,-53 0-15,0 0 0,106 17 16,-105-17-1,-1 0-15,-18 18 0,1-18 16,-18 18-16,35-1 16,-70-17-16,17 18 0,-17-18 15,-18 18-15,0-1 32,0 36-32,-18-35 15,18 17-15,0 18 0,-18 0 16,18 0-16,0 17 0,0-17 15,0 71-15,18-71 16,-18 35 0,0-53-16,0 0 0,0-17 15,0 0-15,0-1 0,-18-17 16,1 0 0,-54-17-1,18 17-15,-70-36 16,35 19-16,-1 17 0,-17 0 15,-70 0-15,88 0 16,-36 0-16,72-18 16</inkml:trace>
  <inkml:trace contextRef="#ctx0" brushRef="#br3" timeOffset="141322.7962">29475 16298 0,'0'0'16,"-18"0"-16,36 0 16,-1-17-1,1-1-15,17-17 0,53-18 16,-52 0-16,87-35 15,-52 35-15,123-71 16,-88 54 0,17-18-16,124-89 15,-124 89-15,124-71 16,-53 18 0,-105 88-16,34-70 15,-70 88-15,0-36 16,-35 53-16,-1-17 15,-17 17-15,18 36 110,-1 17-95,1-17-15,53 35 16,-36-35-16,53 34 16,-35-34-16,0-18 15,0 18-15,0-18 0,35 0 16,-35 0-16,0-18 16,-36 18-1,1 0-15,-36 18 16,1 35-1,-18-18-15,17 0 16,-70 71-16,17-35 16,1 17-16,-19-18 15,1 19-15,-18-19 0,-123 106 16,106-87-16,-124 52 16,141-88-16,0 17 15,-70 36 1,105-71-16,36 18 0,-18 18 15,53-36-15,0-17 16,17-18-16</inkml:trace>
  <inkml:trace contextRef="#ctx0" brushRef="#br3" timeOffset="141833.6906">32085 15028 0,'0'0'0,"18"0"16,17 18-16,-17 17 15,-18 1-15,17-1 0,-17 106 16,0-71-1,0 1-15,18 70 16,-18 0-16,0-70 16,0-18-16,18 0 0,-18 35 15,17-53-15,-17 18 16,18-35 0,-36-18 30,1 0-30,-19 17-16,-34 36 16,35-17-16,-71 69 15,17-52-15,1 18 16,-123 88-16,105-71 16,-18 18-16,1-1 0,-1-16 15,-87 69 1,123-87-16,17-1 0,-35 36 15,71-70-15,-18 17 16,18-36-16,17 1 16</inkml:trace>
  <inkml:trace contextRef="#ctx0" brushRef="#br3" timeOffset="142617.5809">29122 17533 0,'0'0'15,"-18"-18"-15,18 1 16,53-1 0,-35 18-16,35 0 15,-18 0-15,0 0 16,0 18-16,1-18 0,17 17 15,-53 1-15,0 17 0,0-17 16,-36 53 0,19-36-16,-1 0 0,0 0 15,1 18-15,17 0 16,17-35-16,19 35 16,-19-36-16,19 36 15,-36-35 1,0 0-16,-18-1 15,0-17-15,-35 18 16,18-18-16,0 0 0,17 0 16,1 0-16,-1-18 0,18 1 15,0-1-15,0 0 16</inkml:trace>
  <inkml:trace contextRef="#ctx0" brushRef="#br3" timeOffset="142828.4124">29722 17762 0,'0'0'0,"17"18"16,36 35-16,0 0 15,0 0 1,-35-36-16,-1 1 15,1 17-15</inkml:trace>
  <inkml:trace contextRef="#ctx0" brushRef="#br3" timeOffset="142990.3316">29916 17762 0,'0'0'0,"-53"53"15,17-35-15,19 17 0,-1 0 0,-17 36 16,17-36 0,18-17-16,0 0 0,0-1 15,35 1-15,-17-18 16</inkml:trace>
  <inkml:trace contextRef="#ctx0" brushRef="#br3" timeOffset="143441.3273">30198 17568 0,'35'-17'0,"0"-1"16,-17 18-16,53-18 16,-36 18-16,18 36 15,-36-19-15,1 19 0,-18-19 16,0 71-16,-18-52 16,-17-19-16,17 19 0,-34 17 15,16-36 1,19 1-16,-1 17 15,18 0-15,18-17 16,17 0-16,0-1 0,-17 1 16,35 0-1,-36-18-15,1 17 16,-36-17-16,-35 18 16,18-18-16,0 0 15,0 0-15,-18 18 16,35-18-16,0 0 15</inkml:trace>
  <inkml:trace contextRef="#ctx0" brushRef="#br3" timeOffset="143670.0035">30709 17762 0,'0'18'0,"0"-36"0,18 54 16,17-19-16,18 36 15,-18-35-15,36 35 16,-36-36-16,1 1 16,-19 0-16,1-1 0,-1-17 15,-17 18-15,0-36 16</inkml:trace>
  <inkml:trace contextRef="#ctx0" brushRef="#br3" timeOffset="143841.5033">30992 17727 0,'0'0'0,"-71"71"0,36-36 16,-36 35-16,54-34 15,-19-1-15,19 18 16,17-35-16,0-1 0,17-17 16</inkml:trace>
  <inkml:trace contextRef="#ctx0" brushRef="#br3" timeOffset="144825.497">31415 17515 0,'0'18'0,"0"0"31,18 17-15,-1 0-16,1 1 0,-1-1 16,1 53-16,0-35 15,-18-18-15,35 36 16,-35-36-16,18-17 15,-18 17-15,0-17 0,17-18 16</inkml:trace>
  <inkml:trace contextRef="#ctx0" brushRef="#br3" timeOffset="145209.5097">31997 17427 0,'0'53'16,"-18"-18"-16,1 54 15,17-36-15,-18-1 16,18 19-16,0-18 0,0 0 16,18 0-16,17 35 15,-17-53-15,17 18 16,-35-35-16,35-18 16,-17 0-16,17-18 15,-17 1-15,-18-36 16,0 17-16,-36-17 15,19 36-15,-36-19 16,35 36-16,-17-17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42:05.1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21343 11606 0,'-18'0'16,"36"0"15,0 0-15,-1 0-1,1 18 1,0-18 0,-1 0-1,1 0-15,17 0 16,-17 0-16,35 0 15,-18 0-15,36 0 16,-36 0-16,53 18 16,-35-18-16,53 0 15,-53 17-15,17-17 16,1 0-16,-1-17 16,19 17-16,87-18 15,-88 0-15,0 18 0,89-17 16,-89 17-16,106-18 15,-88 18-15,0 0 16,105 18-16,-105-1 16,123 1-1,-123-18-15,18 18 0,-1-18 16,1 0-16,-18 0 16,17 0-16,-17 0 0,88-18 15,-106 0-15,36 1 16,-89 17-16,0 0 15,-35-18-15,-35 18 16</inkml:trace>
  <inkml:trace contextRef="#ctx0" brushRef="#br0" timeOffset="3582.4092">28540 15893 0,'17'-18'15,"-17"0"1,0 36 15,18 17-15,-18 1-16,18-1 0,-18 88 15,0-52-15,17 70 16,-17-70 0,0 70-16,18-88 15,0 17-15,-18-35 16,17-17-16,-17 0 0,0-1 16,18-17-16,-18-17 15</inkml:trace>
  <inkml:trace contextRef="#ctx0" brushRef="#br0" timeOffset="3954.1446">28222 16281 0,'18'0'15,"0"-36"-15,-1 19 16,36-36 0,-18 18-16,-17-18 0,17 17 15,-17 1-15,0-18 16,17 18-16,-18-18 0,1 0 0,17-17 15,-35 34-15,18 19 16,-18-1-16,18 18 16,17 18-1,0 17-15,0 0 0,1 18 16,70 35-16,-53-35 16,17-35-16,-17 17 0,0-17 15</inkml:trace>
  <inkml:trace contextRef="#ctx0" brushRef="#br0" timeOffset="8686.9324">1887 2611 0,'0'-36'16,"0"19"0,18 34-1,-18 36 1,18 0-16,17 88 15,-17-70-15,-1 17 0,18 0 16,-17-17-16,35 70 16,-35-88-16,-1-18 0,1-17 15,-18-1-15,18 1 16,-18-36-16,0 1 16</inkml:trace>
  <inkml:trace contextRef="#ctx0" brushRef="#br0" timeOffset="8921.0749">1887 3334 0,'0'0'16,"71"106"-16,-36-53 0,0-18 0,36 0 15,-36-35 1,1 0-16,17 0 15,-18-18-15,18-34 16,-18 34-16,-17 0 0,35-35 16,-36 18-16,36-36 15,-35 36 1</inkml:trace>
  <inkml:trace contextRef="#ctx0" brushRef="#br0" timeOffset="10072.4167">29704 3369 0,'18'0'47,"17"0"-47,0 0 16,18 0-1,-18 0-15,1 0 0,16-18 16,-34 18-16</inkml:trace>
  <inkml:trace contextRef="#ctx0" brushRef="#br0" timeOffset="11133.3282">29722 3369 0,'0'0'16,"0"18"-16,0-1 0,17 19 16,-17-19-1,0 36 1,0-35-16,18 52 15,-18-34-15,0 52 16,0-53-16,0 89 16,-18-72-16,18 72 15,-17-53-15,17-1 0,-18 89 16,0-89 0,18 1-16,0 88 15,0-71-15,0 71 16,0-71-16,0 0 0,0 0 15,0 89 1,0-72-16,0-16 0,0 16 0,0-16 16,18 105-1,-18 0-15,0-106 16,-18 106-16,18-88 16,0 105-16,-17-105 15,17 0-15,0-18 16,0 124-16,0-106 0,0 0 15,-18-18-15,18 18 16,0 105-16,-18-105 16,18 18-16,0-19 15,0 1-15,0 0 0,0 106 16,0-106-16,0-1 16,18-16-16,-18 16 0,0 107 15,0-124-15,0 124 16,0-106-16,0-18 15,0 18-15,18 0 0,-18 0 16,0 105 0,17-123-16,1 124 15,-18-18-15,18-88 16,-18 0-16,0-18 0,17 18 16,-17 0-16,0-1 0,0 107 15,0-106 1,0-18-16,0 18 0,0-18 15,-17 18-15,17 88 16,0-106-16,0 106 16,0-106-16,-18 106 15,18-105-15,-18 87 16,18-88-16,0 89 16,0-107-16,0 18 15,0 54-15,18-72 16,-18 71-16,0-88 15,18 88 1,-18-70-16,0-1 0,17-17 16,-17 18-16,0 52 15,-17 1-15,17-54 16,-18-17-16,-17 71 16,35-71-16,0-18 15,-18 18-15,18-18 0,0 0 16,0 1-16,0-19 0,18 19 15,-1-36-15,-17 17 16,18-17-16,-18 18 0,18-18 16,-1 17-16,-17 1 15,18-18 1,-18 18 0,17-18-16,1 17 15,0-17-15,-1 0 16,36 0-1,-17 0-15,-19 0 0,1 0 16,-1-17-16</inkml:trace>
  <inkml:trace contextRef="#ctx0" brushRef="#br0" timeOffset="12847.117">30515 3422 0,'18'-18'0,"-18"1"16,18 17-16,-1 0 0,1 0 15,-1 0 1,1 0-16,0 0 0,17 0 15,-17 0-15,17 0 16,-17 0 0,17-18-16,-17 18 15,-1 0-15,1 18 32,-18-1-17,17 1-15,1 0 16,-18-1-16,18 19 15,-1-19-15,-17 1 16,0-1-16,0 36 16,0-17-16,0-19 0,0 19 15,0-1-15,0 0 0,0 0 16,0 1-16,0 52 16,0-35-16,0 0 15,0 0-15,0 0 0,0 17 0,0 1 16,0 87-16,0-69 15,0-19-15,18 124 16,-18-106-16,18 89 16,-18-89-16,17 18 15,-17 88-15,18-88 16,-18 105-16,0-105 16,18 123-16,-18-105 15,-18 105 1,18-105-16,0 123 15,0-124-15,0 124 16,0-123-16,0 122 16,0-122-16,0-1 15,-18 1-15,18-1 0,0 1 16,0 17-16,0 106 16,0-106-16,0-18 0,-17 1 15,17 141-15,0-142 16,0 18-16,0-17 15,0-1-15,0 18 0,0 124 16,0-142-16,0 18 16,17-17-16,-17 140 15,0-140-15,18-1 16,-18 1-16,18 140 16,-18-140-16,0-1 0,35 107 15,-35-107-15,17 1 16,1 105-1,0-106-15,-1 89 0,1-89 16,0 89-16,-1-106 16,1 106-1,-18-107-15,18-16 0,-1 105 16,-17-88-16,18-18 16,-18 0-16,17-18 0,-17 89 15,18-88-15,-18 70 16,18-71-1,-18-17-15,0 0 0,0 0 16,17 0-16,1 18 16,0-1-16,-18-52 15,17 17-15,-17-17 0,18-1 16,-18 1 0,0 0-16,-18-1 31,1-17-16,-1 0-15,-35 0 16,35 0-16,-52 0 16,35 18-16,-36-18 15,36 0-15,-53 0 16,52 0-16,-34 0 16,35 0-16,-1 0 15,1 0-15,-36 0 16</inkml:trace>
  <inkml:trace contextRef="#ctx0" brushRef="#br0" timeOffset="14069.2019">30233 3598 0,'0'-35'16,"0"17"-16,-18 1 16,1 17-1,-1 35 1,-17 0-16,17 1 15,-17 34-15,35-17 16,0 18-16,18-54 16,-18 19-16,35-1 0,-17-18 15,52 19 1,-35-36-16,18 17 16,-17-17-16,16-17 15,-16-19-15,-19 19 0,19-54 16,-19 36-16,-17-36 15,-17 36-15,-1 0 16,0 0-16,-35-1 16,36 19-16,-36-19 15,18 19-15,-1 17 16,19 0-16,-19 17 16</inkml:trace>
  <inkml:trace contextRef="#ctx0" brushRef="#br0" timeOffset="15410.815">30286 9737 0,'0'-18'0,"0"0"16,-18 18 0,18-17-16,-17-1 15,-1 18 1,0 0-16,-17 18 16,35-1-16,-17 1 15,-1 0-15,0 17 0,-17 36 16,17-36-16,18 18 15,-17 17 1,34-34-16,1-1 0,0 0 16,17-17-16,-17-1 0,70 1 15,-53-18-15,0 0 16,1 0-16,16-18 0,1-52 16,-17 52-1,-36-17-15,17 0 0,-17-1 16,0-17-16,-17 18 0,-1 0 15,-35-36 1,18 54-16,-36-36 16,1 35-16,34 18 15,1 0-15</inkml:trace>
  <inkml:trace contextRef="#ctx0" brushRef="#br0" timeOffset="16223.0524">30004 4604 0,'17'-18'47</inkml:trace>
  <inkml:trace contextRef="#ctx0" brushRef="#br0" timeOffset="16367.2873">30409 4533 0,'18'0'16</inkml:trace>
  <inkml:trace contextRef="#ctx0" brushRef="#br0" timeOffset="16634.7156">30039 5186 0,'18'0'0,"-1"0"15,1-18 1,0 18-16</inkml:trace>
  <inkml:trace contextRef="#ctx0" brushRef="#br0" timeOffset="16777.7945">30321 5186 0,'18'-18'0,"0"18"16,-1-17-16,1 17 16</inkml:trace>
  <inkml:trace contextRef="#ctx0" brushRef="#br0" timeOffset="17233.7638">29986 6103 0,'0'0'0,"18"0"16,-1 0-1,1 0 1,0 0-16,17 0 15</inkml:trace>
  <inkml:trace contextRef="#ctx0" brushRef="#br0" timeOffset="17384.1103">30321 6156 0,'18'0'16,"-18"-18"-1</inkml:trace>
  <inkml:trace contextRef="#ctx0" brushRef="#br0" timeOffset="17801.6985">30092 6932 0,'18'-18'32,"-1"18"-17,1-17 1,0 17-16</inkml:trace>
  <inkml:trace contextRef="#ctx0" brushRef="#br0" timeOffset="17945.6974">30409 6897 0,'0'0'0,"18"0"15,0 0 1</inkml:trace>
  <inkml:trace contextRef="#ctx0" brushRef="#br0" timeOffset="18341.7517">29951 7726 0,'0'0'16,"17"0"-16,1 0 16,17-18-1,-17 18-15,17-17 0</inkml:trace>
  <inkml:trace contextRef="#ctx0" brushRef="#br0" timeOffset="18502.6328">30339 7655 0,'18'0'15,"-1"0"1,1 0-1,17 0-15,-17 0 16</inkml:trace>
  <inkml:trace contextRef="#ctx0" brushRef="#br0" timeOffset="18603.4004">30603 7673 0,'0'0'0,"0"-18"16</inkml:trace>
  <inkml:trace contextRef="#ctx0" brushRef="#br0" timeOffset="19076.1275">29933 8484 0,'0'-17'31,"18"17"-31,-1-18 16,1 0-16,0 18 16,-1 0-16</inkml:trace>
  <inkml:trace contextRef="#ctx0" brushRef="#br0" timeOffset="19203.517">30215 8449 0,'0'0'16,"18"0"-16,0 0 16,-18-18-1</inkml:trace>
  <inkml:trace contextRef="#ctx0" brushRef="#br0" timeOffset="19335.2133">30462 8414 0,'36'0'0,"-72"0"16,89 0-16,-35-18 0,0 18 16</inkml:trace>
  <inkml:trace contextRef="#ctx0" brushRef="#br0" timeOffset="19703.8954">29968 9049 0,'0'0'16,"0"-18"15,36 18-15,-36-18-16,17 18 15,1 0-15</inkml:trace>
  <inkml:trace contextRef="#ctx0" brushRef="#br0" timeOffset="19852.4363">30215 9031 0,'18'0'16,"0"0"-1,-1 0 1,-17-18-16,18 18 0</inkml:trace>
  <inkml:trace contextRef="#ctx0" brushRef="#br0" timeOffset="21722.4512">30092 10742 0,'0'-18'31,"35"18"-15</inkml:trace>
  <inkml:trace contextRef="#ctx0" brushRef="#br0" timeOffset="21873.0591">30357 10760 0,'17'0'31,"1"0"-31,-1 0 15,1 0-15</inkml:trace>
  <inkml:trace contextRef="#ctx0" brushRef="#br0" timeOffset="22278.0479">30092 11589 0,'0'-18'16,"18"18"0,-1 0-16</inkml:trace>
  <inkml:trace contextRef="#ctx0" brushRef="#br0" timeOffset="22434.9755">30374 11518 0,'18'-17'15,"-1"17"-15,1 0 16,0 0 0</inkml:trace>
  <inkml:trace contextRef="#ctx0" brushRef="#br0" timeOffset="23112.9495">30021 12471 0,'18'0'15,"-18"17"1,18-17-16,-1 0 15</inkml:trace>
  <inkml:trace contextRef="#ctx0" brushRef="#br0" timeOffset="23278.6504">30339 12488 0,'18'0'0,"-1"0"15,1 0-15,-1 0 16,19 0-16,-19 0 16,1 0-1</inkml:trace>
  <inkml:trace contextRef="#ctx0" brushRef="#br0" timeOffset="23674.9165">30110 13282 0,'17'0'31,"1"0"-15,0 0-16</inkml:trace>
  <inkml:trace contextRef="#ctx0" brushRef="#br0" timeOffset="23829.0238">30462 13212 0,'18'0'0,"0"0"16,-1 17 0,1-17-16</inkml:trace>
  <inkml:trace contextRef="#ctx0" brushRef="#br0" timeOffset="24162.6508">30110 13935 0,'0'0'0,"17"0"32,36 17-32,-35-17 15,-1 0-15</inkml:trace>
  <inkml:trace contextRef="#ctx0" brushRef="#br0" timeOffset="24307.9474">30462 13935 0,'0'0'0,"18"0"0,0 0 15,-1 0 1,1 0-16</inkml:trace>
  <inkml:trace contextRef="#ctx0" brushRef="#br0" timeOffset="24513.8194">30110 14323 0,'17'0'16,"1"0"-1,0 0 1,-1-18 0</inkml:trace>
  <inkml:trace contextRef="#ctx0" brushRef="#br0" timeOffset="24646.3733">30515 14270 0,'0'0'16,"18"0"-16,0 0 0,-1 0 16</inkml:trace>
  <inkml:trace contextRef="#ctx0" brushRef="#br0" timeOffset="24853.1744">30127 14764 0,'0'0'0,"18"0"16</inkml:trace>
  <inkml:trace contextRef="#ctx0" brushRef="#br0" timeOffset="24975.3089">30339 14852 0,'0'18'0</inkml:trace>
  <inkml:trace contextRef="#ctx0" brushRef="#br0" timeOffset="27022.9809">31044 9948 0,'18'0'32,"17"18"-17,-17-18 1,17 0-16,1 0 16,34-18-16,-35 18 15,1 0-15,-19 0 16,1-17-16,17 17 15,-52 0 17,-1 0-32</inkml:trace>
  <inkml:trace contextRef="#ctx0" brushRef="#br0" timeOffset="27344.7008">31203 9825 0,'0'-18'16,"18"18"-1,-36 0 1,1 0 0,-36 18-1,35 0-15,-35 17 16,35-18-16,-17 1 15,18 0-15,-1-1 0,18 1 16,18 0-16,17 17 16,-18-17-16,19-1 0,17 1 15,-36-1-15,19 1 16,-1 17 0,-18-17-16,1-18 0,-18 18 15,0-1-15</inkml:trace>
  <inkml:trace contextRef="#ctx0" brushRef="#br0" timeOffset="28078.2863">30992 3757 0,'52'0'16,"1"-18"-16,-17 18 0,87-35 16,-70 18-1,18-1-15,-18 18 0,35-18 16,-71 18-16,1 0 16,-36 0-1</inkml:trace>
  <inkml:trace contextRef="#ctx0" brushRef="#br0" timeOffset="28439.7468">31309 3493 0,'-18'0'16,"-35"35"-1,36-18 1,-54 36-16,1 0 16,52-35-16,0 0 15,1 17-15,17-18 16,0 1-1,17 0-15,19-18 16,-1 17-16,-17-17 16,17 18-16,18 0 15,17-1-15,-34-17 16,-1 18-16,-17-18 16,-1 18-16</inkml:trace>
  <inkml:trace contextRef="#ctx0" brushRef="#br1" timeOffset="48576.9092">5662 13141 0,'0'18'16,"0"17"-1,0-17-15,0 17 16,18 71-1,-1-53-15,36 70 16,0-52-16,-18-18 0,54 17 16,-36-35-16,52-17 15,-69 0-15,34-36 16,-52 18-16,17-35 16,-35 17-16</inkml:trace>
  <inkml:trace contextRef="#ctx0" brushRef="#br1" timeOffset="48884.28">5433 13600 0,'0'-18'15,"17"0"-15,1-35 16,17 18-16,1-71 16,-19 71-16,1-18 0,17-17 15,-17 34-15,-1 1 16,1 17-16,17 18 16,-17 18-1,35 35 1,0-18-16,-18-35 15,36 18-15,-36-1 16,-17-17-16</inkml:trace>
  <inkml:trace contextRef="#ctx0" brushRef="#br1" timeOffset="50407.082">32226 3545 0,'18'-17'15,"35"-1"-15,-18 18 16,53-17-1,-52-1-15,16 18 0,-16 0 16,17-18-16,-36 18 16</inkml:trace>
  <inkml:trace contextRef="#ctx0" brushRef="#br1" timeOffset="51541.6985">32279 3581 0,'0'17'16,"0"1"-16,-17 35 16,17-35-16,0 52 15,0-35 1,0 1-16,0-1 0,0 18 0,0 0 15,17 35 1,-17-35-16,0 53 16,0-36-16,0-17 0,0 18 15,-17-1-15,17 71 16,0-70-16,0 88 16,0-89-16,0 18 15,-18-17-15,18 0 0,0 17 16,0 71-16,0-71 15,0 0-15,0 88 16,0-88-16,-18 1 0,18-1 16,0 0-16,-17 0 0,17 89 15,-18-89 1,18 106-16,0-106 16,0 88-16,0-87 15,0-1-15,0 88 16,0-88-16,0 1 15,0-1-15,18 71 16,-36-71-16,0 106 16,1-106-16,-1 106 15,0-106-15,18 89 16,0-89-16,-17 0 16,17 0-16,0 0 0,0 89 15,0-89-15,0 88 16,0-87-16,0 87 15,0-88-15,0 89 16,0-89-16,-18 88 16,18-88-1,0 0-15,0 1 0,-17 87 16,17-105-16,0 105 16,0-88-16,-18 71 15,18-71-15,-18 0 16,18 1-16,-17-1 15,17 0-15,-18 71 16,18-71-16,-18 88 16,18-88-16,-17 89 15,17-1-15,0-88 16,-18-17-16,18 105 16,0-87-16,0-1 15,0 0-15,0 0 0,18-17 16,-18 17-16,17 71 15,-17-89-15,18 89 16,-18-88-16,0-1 0,0 18 16,0-17-16,18-1 0,-18 89 15,17-88 1,-17 70-16,18-88 16,0 17-16,-18-17 0,17 0 15,1 35-15,-1-35 16,1 18-1,-18-36-15,18 18 16,-1-35-16,-17-1 16,0 1-16,18-18 31,-36 0-31,18-18 16,0 1-1,18 17 1,0 0-16,-1 0 0,1-18 15,17 18 1,-17 0-16,-1 0 0,19 0 16,-1 0-16,-17 0 0,-1 0 15,19 0-15,-19-18 0</inkml:trace>
  <inkml:trace contextRef="#ctx0" brushRef="#br1" timeOffset="53436.0366">33320 3475 0,'18'0'32,"-18"-18"-17,35 18 1,-18 0-16,36 0 15,-35 18-15,17-18 16,-17 0-16,0 0 0,-1 0 16,-17 18 15,-17 17-15,17 0-16,-18 36 15,18-36-15,0 53 16,0-35-16,0-18 15,18 36-15,-18-18 0,0 53 16,0-36 0,17 36-16,-17-35 15,18-19-15,-18 19 0,0 0 16,0 70-16,0-71 16,-18 89-1,18-88-15,-17 17 0,17-18 16,-18 18-16,18 71 15,-18-71-15,18 89 16,0-89-16,-17 0 16,17 0-16,0 1 0,-18 87 15,18-88-15,-18 89 16,1-89-16,17 18 16,-18 70-16,18-88 15,-18 18-15,18-18 16,0 0-16,0 1 0,-17-1 0,17 106 15,0-106-15,-18 106 16,1-88 0,-1 88-16,18-106 15,-18 106-15,1-106 16,-1 18-16,18-18 16,0 18-16,-18 88 15,18-106-15,0 1 16,0 16-16,0-16 0,0 87 15,0-88-15,0 89 16,0-89-16,0 88 16,0-88-16,0 1 15,0 16-15,0-16 0,0 87 16,0-88-16,-17 0 16,17 1-16,0-19 0,-18 18 15,18 1-15,0-1 16,0-18-16,0 18 0,-18-17 15,18 17-15,0-17 0,0 17 16,0-17-16,0 17 0,0-18 16,0 89-16,0-71 15,18 71-15,-18-88 16,18 87 0,-18-87-16,17 88 15,-17-89-15,0 89 16,18-89-16,-18 19 0,0 52 15,0 17 1,0-87-16,18 0 0,-18-1 16,0 1-16,17-18 0,-17 17 15,36 54 1,-36-54-16,17-17 0,1 0 16,17 71-16,-17-72 15,-1 19-15,1-18 0,0 0 16,-1 0-16,19 35 15,-19-35-15,-17-18 16,18 18-16,-1-18 0,-17 1 16,0-1-16,18 18 15,-18 0-15,0-36 16,0 1-16,-18-36 47,1 1-32,-1 17-15,-17-18 16,-18 18-16,18 0 16,-18 0-1,18 0-15,-18 0 16,35 0-16,0 0 0</inkml:trace>
  <inkml:trace contextRef="#ctx0" brushRef="#br1" timeOffset="57413.8361">32985 3722 0,'0'17'16</inkml:trace>
  <inkml:trace contextRef="#ctx0" brushRef="#br1" timeOffset="57803.8423">32985 3722 0,'0'0'0,"0"-18"0,0 1 15,0-1 1,-18 0 0,0 18-16,-17 0 15,18-17-15,-36 17 16,35 17-16,0-17 15,-17 36-15,17-19 0,-34 36 16,52-18-16,-18 36 16,18-18-16,35 17 15,0-34 1,18 17-16,0-53 16,35 17-16,-35-34 15,18-19-15,-18 1 16,0-36-16,-18 36 15,0-53 1,-35 53-16,-17-1 0,-19 1 16,1 0-16,-53 0 15,53 35-15,-71 0 16,71 17-16</inkml:trace>
  <inkml:trace contextRef="#ctx0" brushRef="#br1" timeOffset="58497.9264">32561 4445 0,'0'0'0,"18"0"15,0-18 1,-1 18-16,19 0 15,-19 0-15,1 0 0,0 0 16</inkml:trace>
  <inkml:trace contextRef="#ctx0" brushRef="#br1" timeOffset="58660.4313">33038 4427 0,'0'0'0,"17"0"16,1-17 0,17 17-16,-17 0 0</inkml:trace>
  <inkml:trace contextRef="#ctx0" brushRef="#br1" timeOffset="58849.4202">32579 4851 0,'0'17'16,"18"-17"0,35 0-1,-36 0 1</inkml:trace>
  <inkml:trace contextRef="#ctx0" brushRef="#br1" timeOffset="58970.8507">32897 4921 0,'0'0'0,"17"0"0,36-17 15,-35 17-15,-1 0 16</inkml:trace>
  <inkml:trace contextRef="#ctx0" brushRef="#br1" timeOffset="59294.5131">32579 5627 0,'0'0'0,"18"0"32,17-18-17,-17 18-15,-1 0 16</inkml:trace>
  <inkml:trace contextRef="#ctx0" brushRef="#br1" timeOffset="59422.5151">32808 5715 0,'36'0'15,"-72"0"-15,89 0 0,-35 0 16</inkml:trace>
  <inkml:trace contextRef="#ctx0" brushRef="#br1" timeOffset="59956.0485">32526 6597 0,'0'0'0,"0"18"0</inkml:trace>
  <inkml:trace contextRef="#ctx0" brushRef="#br1" timeOffset="60149.726">32597 6791 0,'0'0'0,"17"0"0,1-18 15,0 18-15,17 0 16,-17 0-16,34 0 16,-16 0-16</inkml:trace>
  <inkml:trace contextRef="#ctx0" brushRef="#br1" timeOffset="60289.3924">32985 6809 0,'17'0'16</inkml:trace>
  <inkml:trace contextRef="#ctx0" brushRef="#br1" timeOffset="60589.9417">32508 7444 0,'0'0'0,"18"0"31,17 0-31,1 0 16,-19 0-16,19 17 15,-19-17-15</inkml:trace>
  <inkml:trace contextRef="#ctx0" brushRef="#br1" timeOffset="60739.3391">33020 7620 0,'18'-18'0,"-36"36"0</inkml:trace>
  <inkml:trace contextRef="#ctx0" brushRef="#br1" timeOffset="60929.8458">32385 8008 0,'0'0'16,"-18"0"-16,36 0 16,0 0-1,17 0-15,-17 0 0,-1 0 16,1 0-16</inkml:trace>
  <inkml:trace contextRef="#ctx0" brushRef="#br1" timeOffset="61051.6718">32685 8043 0,'53'18'0,"-106"-36"0,141 36 16,-35-18-16,-35-18 15,17 18 1</inkml:trace>
  <inkml:trace contextRef="#ctx0" brushRef="#br1" timeOffset="61168.4805">32791 8202 0,'0'0'16,"0"35"-16,17-35 16,1 18-16,0 0 15,-1-18-15</inkml:trace>
  <inkml:trace contextRef="#ctx0" brushRef="#br1" timeOffset="61346.4532">32403 8661 0,'-53'17'16,"106"-34"-16,-106 52 15,35-17-15,0-1 16,36 1-16,0-18 16,-18 18-16,35-18 15</inkml:trace>
  <inkml:trace contextRef="#ctx0" brushRef="#br1" timeOffset="61500.6441">32614 8978 0,'0'0'15,"18"0"-15,0-17 0</inkml:trace>
  <inkml:trace contextRef="#ctx0" brushRef="#br1" timeOffset="61629.4007">32791 9208 0,'17'-18'0</inkml:trace>
  <inkml:trace contextRef="#ctx0" brushRef="#br1" timeOffset="63960.1871">32650 9648 0,'0'-17'16,"0"34"93,17 1-109,-17 0 16,0-1-16,0 19 15,0-1-15,0 36 16,0-36-16,0 0 0,0 0 16,0 36-16,0-36 15,0-17-15,0 17 16,0-17-16,0-1 15,0-34 17,0-1-32,0 0 15,18 1-15,-18-1 16,-18-35-16,18 36 16,0-36-16,0 17 15,0-16 1,0 16-16,0 19 0,0-1 15,18-17-15,-18 17 0,18-17 16,-18 17-16,0 0 16,0 1-16,0-1 15,0 36 17,0 35-17,0-18-15,-18 18 16,18-18-16,0 1 0,0 16 15,0-16-15,0-1 0,0 0 16,0 1-16,0-1 16,0-18-16,0 19 15,18-36-15,-18 17 16,0 1 15,-18-18-31</inkml:trace>
  <inkml:trace contextRef="#ctx0" brushRef="#br1" timeOffset="64906.4001">32632 13441 0,'0'-18'15</inkml:trace>
  <inkml:trace contextRef="#ctx0" brushRef="#br1" timeOffset="65400.8205">32632 13441 0,'71'-71'0,"-89"71"15,18-17 1,-18 17 0,1 0-1,17 17-15,-53 1 16,35 0-16,0-18 0,-17 52 16,0 1-1,17-35-15,1 35 16,17-18-16,52 36 15,-34-54-15,17 1 16,1 0-16,52-1 16,-53-17-16,18 0 0,18-17 15,-36-1-15,18-35 16,-36 18-16,19-36 16,-36 36-1,-18-36-15,0 36 16,-17 0-16,0 17 0,0 1 15,17-1-15,-17 18 0,17 0 16,-17 53 0,0-35-16,17 17 15</inkml:trace>
  <inkml:trace contextRef="#ctx0" brushRef="#br1" timeOffset="65939.6637">32773 14093 0,'0'0'15,"-18"0"-15,18 18 16,0 17-1,0-17-15,18 35 16,-18-18 0,18-17-16,-18 0 0,17-1 15,-17 1-15,18-1 0,-18 19 16,0-19 0</inkml:trace>
  <inkml:trace contextRef="#ctx0" brushRef="#br1" timeOffset="66462.3557">32861 14870 0,'0'-18'16,"0"0"-1,0 1 1,-17 17-16,-1 0 0,0 0 16,-35 17-16,36 1 0,-1 17 15,-17 18 1,35-18-16,0 1 0,35 17 16,0-36-16,1 19 15,-1-36-15,0 17 0,1-17 16,16 0-16,-16 0 15,34-35-15,-34 17 0,-19-17 16,1-18 0,-18 18-16,-18-18 15,-17 18-15,-36-36 16,36 53-16,-18 1 16,18-1-16,-53 18 15,52 0-15,19 0 16</inkml:trace>
  <inkml:trace contextRef="#ctx0" brushRef="#br2" timeOffset="74053.4368">32367 10301 0,'18'18'15,"-18"17"-15,18 0 16,-1 54-1,1-37-15,0 37 16,-18-36-16,0-36 0,17 18 16,-17-17-16,18-18 15,-18-18 1,17-34 0,1-1-16,-18 35 15,18 0-15,17 18 16,-17 0-16,-1 18 15,1 0-15,-18 17 0,0-17 16,0-1-16,-18 18 16,1-17-16,-19 0 15,19-1-15,-1-17 16,0 0-16</inkml:trace>
  <inkml:trace contextRef="#ctx0" brushRef="#br2" timeOffset="74209.8007">32738 10707 0,'0'0'15,"17"17"-15,1 1 16,0 17 0,-1-35-16,19 18 15,-19-18-15</inkml:trace>
  <inkml:trace contextRef="#ctx0" brushRef="#br2" timeOffset="74320.9527">32861 10724 0,'-53'53'16,"106"-106"-16,-123 124 0,34-36 0,19 1 16,-18-19-16,17 18 0</inkml:trace>
  <inkml:trace contextRef="#ctx0" brushRef="#br2" timeOffset="74715.4619">32262 11201 0,'0'0'0,"0"17"0,0 19 16,0-1-16,17 53 16,-17-35-16,0 35 15,18-70-15,-18 17 16,0-17-16,0-36 16,0-35-1,17 18-15,1 0 16,17-1-16,1 19 15,-19-1-15,19 18 0,16 35 16,-52-17-16,0 17 16,0 1-16,0-1 15,-17-18-15,-18-17 16,17 18 0,0-18-16,1 0 15,-1 0-15,18-18 16</inkml:trace>
  <inkml:trace contextRef="#ctx0" brushRef="#br2" timeOffset="75045.5735">32614 11483 0,'0'18'15,"18"-1"1,0 1-16,-1-18 0,1 17 15,0-17-15,17 0 16,-18-17-16,1-1 16,0 18-16,-18-17 15,17 17-15,1 17 32,-18 18-32,18-17 15,-18 0-15,0 35 16,0-18-1,0-17-15,-18-18 0,0 17 16,1-17-16,-1 0 16,0 0-16,1 0 0,-36 0 15,35 0-15,-17 0 16</inkml:trace>
  <inkml:trace contextRef="#ctx0" brushRef="#br2" timeOffset="75432.847">32350 11853 0,'0'53'16,"0"-17"-1,0-1-15,0 0 0,17 0 16,-17 1-16,0-1 0,0-17 15,18 17 1,-18-18-16,-18-17 16,18-17-16,0-18 15,18 17 1,0-17-16,-1 17 0,19 0 16,-1 18-16,-18 0 15,1 18-15,0 17 16,-1 1-16,-17-19 0,0 18 15,-17 1-15,-1-19 16,0 1-16,1-18 0,-1 18 16,1-18-16,-1 0 15,0 0-15,1 0 16</inkml:trace>
  <inkml:trace contextRef="#ctx0" brushRef="#br2" timeOffset="75731.8404">32720 12100 0,'0'53'16,"0"-106"-16,0 124 15,0-36-15,0 18 16,0-18-16,18 1 15,-18-19-15,17-34 16,1-1 0,-18 0-1,35 1-15,-35-1 16,36 36-16,-19-1 16,1 19-1,0 17 1,-18-36-16,0 18 0,0-17 15</inkml:trace>
  <inkml:trace contextRef="#ctx0" brushRef="#br2" timeOffset="76224.0496">32350 12488 0,'0'18'15,"0"-36"-15,-18 54 0,18-1 0,0 53 16,0-35-16,0-18 0,0 53 16,0-52-1,0-19-15,0 1 0,0 0 16,0-1-16,0 1 15,0-36-15,35 1 16,-17-1-16,17-17 16,-17 17-1,0 18-15,-1 18 16,-17-1-16,18 1 16,-18 17-16,17-17 15,-17 17 1,18-17-16</inkml:trace>
  <inkml:trace contextRef="#ctx0" brushRef="#br2" timeOffset="76599.9777">32667 13000 0,'18'35'15,"-36"-70"-15,36 88 0,0-36 0,-1-17 16,1 18-16,-1-18 16,1 0-16,17-18 15,-17 1-15,0-1 0,-18 1 16,0-19 0,-18 19-1,18 34 1,18 1 15,-1 0-31,19-18 16,-1 0-1,-18 0-15,1-18 16,-18 0 0,0 1-16,0-1 15,0 0-15,0 1 0,0-1 16,-18 18-16</inkml:trace>
  <inkml:trace contextRef="#ctx0" brushRef="#br2" timeOffset="77100.9264">32438 13000 0,'18'0'15,"-18"18"1,17-18-16,1 0 16,-18 17-1,0 1 1,-35-1-16,17-17 16,0 18-16,-17-18 15,17 0-15,1 18 0,-19-18 16,19 0-16</inkml:trace>
  <inkml:trace contextRef="#ctx0" brushRef="#br2" timeOffset="79369.1447">4180 10195 0,'0'-17'16,"18"-1"-16,-18 0 16,0 1-1,0-1-15,-18 0 16,18 1-16,-17 17 16,17 17 15,0 1-16,17 0-15,-17 35 16,0-36 0,0 36-16,0-18 15,0 18-15,0-17 0,-17 34 16,17 54-16,0-54 16,-18 107-1,18-107-15,18 71 16,-18-70-16,17-1 0,-17 1 15,0 0-15,18 52 16,-18-52-16,0-1 16,0 1-16,18-18 0,-18 17 15,0 18-15,0-35 16,0-17-16,17-1 0,-17-18 16,0 1-16,0 0 0,18-1 15,-18 1-15,18-18 31,-18 18 1,17-18 30,1 0-46,0 17-16,-1-17 15,18 0 1,-17 0-16,17 0 0,1 0 16,-1 0-16,71 0 15,-71 0-15,18 0 0,70 0 16,-52 0-16,-18 0 16,88 18-16,-70-18 15,-1 0-15,18 0 0,1 0 16,69-18-1,-87 1-15,-1 17 0,-17 0 16,53-18-16,-53 18 16,53 0-16,-36-18 15,-34 1-15,-19 17 16,19 0 0,-19-18-16,1 18 15,-18 18 1,18-18-1,-1 0 17,1 0-1,-18-18-15,0 0-1,0 1 1,-18-18-16,18-1 15,0 1 1,0-36-16,0 36 16,0 0-16,18-53 15,-18 52-15,0-17 16,0 1-16,0-19 0,0 0 16,0 1-16,0-1 15,0-17-15,0 18 0,0-89 16,0 106-16,0-71 15,0 72-15,-18-19 16,18 18-16,0 0 0,18-35 16,-18 53-16,17-54 15,-17 72-15,0-18 16,0 17-16,-17-17 16,17 17-16,-18 18 15,18-18-15,0 1 16,0-1-1,-17 18-15,17-18 16,0 1-16,-18 17 16,0 0-1,1 0 1,-1 0-16,0 0 16,1 0-1,-1 0-15,-35 0 16,36 0-16,-19 0 0,1 0 15,-18 0-15,-53 17 16,36-17-16,-107 0 16,71 0-16,1 18 15,-125-18-15,89 18 16,18-18-16,-107-18 16,125 18-16,16-18 0,1 18 15,0 0-15,-18 0 16,71 0-16,0 0 15,-1 18-15,19 17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54:56.4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13847 12594 0,'-18'18'16,"18"-1"0,18 1-1,-18 17-15,17 1 16,-17 17-16,35 52 16,1-52-16,-1 53 15,0-53-15,18 35 16,-35-52-16,52-1 15,-52-18-15,53-17 16,-54 0-16,36 0 16,-35-17-16,-1-1 15,1 18-15,0-17 0,-18-19 16</inkml:trace>
  <inkml:trace contextRef="#ctx0" brushRef="#br0" timeOffset="489.6943">13564 13106 0,'18'0'31,"-18"-18"-16,0 0 1,0 1-16,0-1 0,0 1 16,0-1-16,0 0 15,18-17-15,-1 0 16,19-18-16,-1 17 16,-18 1-16,19 0 15,-19-18-15,19 18 0,-1-18 16,0 35-16,18 1 15,-18 17-15,18 0 16,-17 17-16,16 18 16,-16-17-16,-1 0 15,0-1-15</inkml:trace>
  <inkml:trace contextRef="#ctx0" brushRef="#br0" timeOffset="6429.3964">12153 3739 0,'0'18'0,"-17"-18"16,17 18 46,0-1-62,-18 1 16,18 0-16,0 17 16,0-17-16,-18 17 0,18 18 15,0-18-15,-17 36 16,17-36-1,0 53-15,0-35 16,0 35-16,0-35 16,17 71-1,-17-54-15,0-17 0,18 18 16,-18-1-16,0 71 16,0-70-16,0 52 15,-18-70-15,18 18 16,0-18-16,0 0 0,0 0 15,0 17-15,0-17 0,0 70 16,18-70-16,-18 36 16,18-37-16,-18-16 15,17 52-15,-17-53 16,0 18-16,0 53 16,0-71-16,0 18 0,0-18 15,18 1-15,-18-19 0,17 36 16,-17-35-1,18 17-15,0-17 16,-18 17-16,17-35 16,-17 18-1,18-18 110,-18 17-125,18-17 16,-1 0-16,36 18 16,-35-18-16,17 0 15,0 0-15,54 18 16,-36-18-16,-1 0 15,72 17-15,-54-17 16,72 0-16,-54 18 16,71 0-1,-71-18-15,0 17 0,0-17 16,0 18-16,1-18 16,-1 0-16,0 0 0,88 0 15,-70 0-15,88 0 16,-88-18-16,0 18 15,0-17-15,-1 17 0,90-18 16,-90 0-16,72 18 16,-107 0-16,1-17 15,52 17-15,-87 0 16,-1 0-16,-17 0 16,-18 17-1,-18-17-15,0 18 0,1-18 0,-19 18 16,19-18-1</inkml:trace>
  <inkml:trace contextRef="#ctx0" brushRef="#br0" timeOffset="7324.5601">12206 3810 0,'0'0'15,"18"0"32,-1 0-31,1 18 0,0-18-16,52 0 15,-34 0-15,87-18 16,-52 18-16,-1-18 0,106 1 15,-70 17 1,106 0-16,-89 0 16,160 17-16,-142-17 15,18 0-15,-18-17 0,17-1 16,1 18-16,141-35 16,-159 35-16,88 0 15,-158 0-15,0 17 16,-1 1-16,-17 17 0,0-17 15,35 17-15,-53-35 16,54 18-16,-54-18 16,18 0-1,-36 0-15,1 0 16,0 0-16,-1 0 47,-17-18-32,0 1-15,0-1 16</inkml:trace>
  <inkml:trace contextRef="#ctx0" brushRef="#br0" timeOffset="8303.1627">15540 3775 0,'-18'17'94,"18"1"-94,0 0 0,-17 35 15,-1-18-15,18-18 16,-18 72-1,18-54-15,0 18 0,-17 0 16,17 17-16,0 54 16,0-54-16,-18 54 15,18-36-15,-18 0 0,18-17 16,-17 17-16,17 0 0,-18 106 16,0-106-1,1 71-15,17-88 16,-18 70-16,18-71 15,0 54-15,0-71 16,-17 17-16,17 36 16,0-18-1,0-35-15,0-17 0,0-1 16,0 18-16,17-36 16,-17 1-16,18-18 0,-18 18 15,17-1-15,1-17 47,-36 0-16,18-17-15,0 34 0,0 1 15,-17-18 47,-18 18-62,17-18-16,-17 17 15,-54 18 1,37-17-16,-54 35 15</inkml:trace>
  <inkml:trace contextRef="#ctx0" brushRef="#br0" timeOffset="54350.0561">13176 2381 0,'18'0'16,"0"0"-1,17-17 1,-18 17-16,19-18 0,-19 18 16,19 0-1,-1 0-15,18 0 16,0 0-16,35 18 15,-35-18-15,17 0 16,-17 17-16,36-17 0,-1 0 16,0 0-16,124 0 15,-107 0-15,19 0 0,-1 0 16,1-17-16,140-1 16,-122 0-16,140 1 15,-141-1-15,0 18 16,-18-18-16,19 18 0,-1 0 0,-18 0 15,142-17 1,-142 17-16,1 0 0,123 17 16,-124-17-16,1 0 15,-19 18-15,19 0 16,-18-18-16,123 17 16,-123 1-16,123 0 15,-123-1-15,106 1 16,-124 0-16,-18-18 15,-17 0-15,0 0 0,0-18 16,-35 18-16,-36-53 16,-17 18-16,-18-1 15</inkml:trace>
  <inkml:trace contextRef="#ctx0" brushRef="#br0" timeOffset="102909.7141">28840 10513 0,'0'17'63,"-18"-17"-16,0 0-16,1 18-31,-1-18 15,0 18 1,1-18-16,-19 0 16,19 17-16,-18-17 15,17 0-15,0 0 16,1 18-16,-1-18 0,0 0 16,-35 0-1,36 0-15,-36 0 16,18 0-16,-36 0 15,36 0-15,0 0 16,-1 0-16,-34 0 16,34 0-16,-34 18 0,35-18 15,17 0-15,-17 0 16,-18 0-16,35 0 16,-17-18-16,-18 18 15,35-18-15,-17 18 0,-18 0 16,0 0-16,0 0 0,-35 0 15,35 0-15,0-17 16,-17 17-16,17 0 16,0 0-16,-35-18 15,35 18-15,17 0 0,-16-18 16,16 18 0,19-17-16,-1 17 0,0 0 15,1-18 1,-1 18-16,0 0 15,1 0 17,-1 0 30</inkml:trace>
  <inkml:trace contextRef="#ctx0" brushRef="#br0" timeOffset="105207.8567">26882 10566 0,'0'0'0,"-18"0"0,0 0 15,1 0 1,-1 0 0,18-18-16,-18 0 15,1 18 1,-1-17 0,1 17-16,-1 0 15,0 0 48,18 17-48,-17-17 1,-1 0 78,18 18 31,0 0-110,0-1 1,0 1 0,-18-18-16,18 35 15,0-17-15,0 17 16,0-17-16,0 35 15,0-36 1,0 36-16,0-17 16,0-19-16,-17 54 15,17-36-15,0-17 16,-18 17-16,18 0 0,0-17 0,0 17 16,-18 0-1,18 1-15,0-1 16,0 0-16,0 1 15,0-19-15,0 1 16,0-1-16,0 1 16,0 0-16,0-1 15,0 1-15,0 0 16,0-1 0,0 1-1,0 0 16,0-1-31,0 1 16,0-1-16,0 1 16,0 0-1,0-1-15,0 1 16,0 0 15,18-18 63,0 0-78,-1 0-1,1 0-15,0 0 16,-1 0-1,1 0-15,0 0 0,-1 0 16,1 0-16,17 0 16,-17 0-16,17 0 15,-17 0-15,35 0 16,-18 0-16,-17 0 16,17 0-16,53 0 15,-53 0-15,1-18 16,-1 18-16,0 0 0,18 0 15,-18 0-15,53 0 16,-52 0-16,17 0 0,35 0 16,-53 0-16,36 18 15,-18-18-15,17 0 16,-17 0-16,35 0 16,-35 0-16,35 0 15,-35 0 1,0 0-16,0 0 0,35 0 15,-35 0-15,-17 0 16,16 0-16,-16 17 0,17-17 16,-18 0-16,53-17 15,-53 17-15,1 0 16,-19 0-16,19 0 16,-19 0-16,1 0 0,17 0 15,-17 0-15,-1 17 16,19-17-1,-19 0-15,1 0 32,0 0-17,-1 0 17,-17-17 14,-17-1-30,17 0-16,0-17 16,0 17-16,-18-34 15,18 16 1,0 1-16,0 0 0,0-18 16,-18 0-16,1-35 15,17 52-15,0-52 16,0 53-16,0-53 15,0 35-15,0-35 16,0 52-16,0-34 16,0 35-16,0 17 15,0 0-15,0 1 0,0-1 16,0 0 0,17 18-1,-17-17-15,-17 17 31,-1 0-15,0 0 0</inkml:trace>
  <inkml:trace contextRef="#ctx0" brushRef="#br0" timeOffset="105429.1378">28981 10566 0,'0'0'15,"-36"0"-15,19 0 16,-18 0-16,-36 17 15</inkml:trace>
  <inkml:trace contextRef="#ctx0" brushRef="#br0" timeOffset="114032.4468">28698 6509 0,'18'0'125,"0"0"-109,-18 17 0,17-17-16,-17 18 31,0 0-16,0-1 1,18 1 0,-18 0-1,0-1-15,18 1 0,-18 0 16,0-1-16,17 36 16,-17-18-16,0 18 15,0-17-15,18-1 16,-18 0-16,0 0 0,0 1 15,0-1-15,0 0 0,18 36 16,-18-36-16,0 0 16,0 1-16,17-1 0,-17 35 15,0-34-15,0 17 16,0-18-16,0-17 16,0-1-16,18 18 0,-18 1 15,0-19-15,0 1 16,0 0-1,0-1-15,0 19 16,0-19-16,0 1 16,0-1-16,0 1 31,18-18-31,-18 18 16,0-1 30,17-17-14,1 0-1,-18 18-15,17-18-16,1 0 15,0 0 1,-1 0-16,1 0 15,0 18-15,-1-18 16,1 0-16,0 0 0,-1 0 0,1 0 16,-1 0-16,36 0 15,-35 0-15,17 0 16,-17 0-16,0 0 16,17 0-16,-18 0 15,1 0-15,0 0 0,35 0 16,-36 0-16,54 0 15,-53 0-15,34-18 16,-16 18-16,17 0 16,-36 0-16,36 0 15,-35 0-15,17 0 16,18-18-16,-18 18 16,18-17-1,-18 17-15,-17 0 0,53-18 16,-54 18-16,19-18 15,-19 18-15,19 0 0,16 0 16,-16-17-16,-19 17 16,1 0-16,35 0 15,-18 0 1,-17 0-16,35 0 16,-36 0-16,1 0 15,0 0-15,-1 0 0,1 0 0,0 0 16,34 0-1,-34 0-15,35 0 16,-35 0-16,17 0 16,-17 0-16,-1 17 0,1-17 15,0 0-15,-1 0 16,1 0-16,-18-17 109,0-1-93,0 1 0,-18-1-1,18-17-15,0 17 0,0 0 16,0-17-16,0 0 0,0-36 15,0 18-15,0-17 16,18 35-16,-18-18 16,0 17-16,0-34 15,0 17-15,0 18 0,17-1 16,-17-17-16,18-35 16,-18 53-16,0 0 0,0-1 15,0-17 1,0 18-16,18-18 15,-18 18-15,0 17 0,0-35 16,0 36 0,0-1-16,-18-17 15,18 17-15,0 1 16,0 34 109,-18-17-109,18 18 15,-17-18-16,-1 17 1,1 1 0,-1-18-16,-17 0 15,17 18-15,-53-1 16,18-17-16,-52 18 16,34-18-16,-17 18 0,0-18 15,-18 0-15,-123 17 16,105-17-16,-140 18 15,122-18-15,37 18 16,-1-18-16,0 0 0,18 0 16,17 0-16,1 0 0,-36-18 15,53 18-15,35-18 16,1 18-16,-1 0 16,36-17-16,-1 17 15,18 0-15,1 0 16</inkml:trace>
  <inkml:trace contextRef="#ctx0" brushRef="#br0" timeOffset="123235.9089">31821 7373 0,'0'-18'94,"-18"18"-94,0 0 16,1-17-16,-19 17 15,19-18-15,-36 18 16,18-17-16,-1 17 15,-52-18-15,35 18 16,-53 0-16,53 0 16,-70 0-1,52 0-15,-52 0 16,52 18-16,1-18 0,-89 17 16,88-17-16,-87 0 15,87 18-15,1-18 16,-54 0-16,71 0 15,-53 0 1,71 0-16,0 0 0,-36 0 16,36 0-16,0 17 15,-1-17-15,19 0 16,17 18 140,0 0-125,-18-1-15,18 1-16,0 0 16,0-1-1,0 19-15,0-19 16,0 1-16,18 17 16,-18 0-16,0 1 15,0-1 1,0 18-16,0-18 15,0 18-15,0-18 16,0 36-16,17-53 16,-17 17-16,0 35 15,0-34-15,18 17 16,-18-18-16,0-18 16,18 54-16,-18-53 15,0 17-15,0-17 16,17-1-16,-17 18 0,0-17 15,0 17-15,0-17 0,0 35 16,0-35-16,0 17 16,0 18-16,18-18 15,-18-17-15,0 17 0,0-17 16,0 17-16,0 18 16,0-36-16,0 19 15,0-1-15,0-17 0,0 17 16,0 0-16,0 0 0,0 1 15,0 17-15,0-18 16,0 36-16,0-36 16,0 35-16,0-34 15,0-1-15,0 35 16,0-34-16,-18 52 16,18-53-16,0 36 15,0-36-15,0 36 16,0-36-1,0 0-15,0 0 0,18 18 16,-18-17-16,18 17 16,-18-18-16,17 35 15,-17-52-15,0 17 16,0 1-16,0-19 0,0 54 16,0-36-16,0 0 15,0 36 1,0-36-16,0 18 15,0-18-15,18 1 0,-18 34 16,0-52-16,0 52 16,0-34-16,18 34 15,-18-35 1,17 36-16,-17-18 16,18 18-16,-18-54 15,0 18-15,17 1 16,-17-1-16,0 0 0,18 36 15,-18-54-15,18 36 16,-18-17-16,0-1 16,0-17-16,17 52 15,-17-52-15,0 52 16,0-34-16,0-19 0,0 19 16,0-1-16,0-18 0,0 36 15,-17-35 1,17 35-16,0-35 15,0-1-15,0 18 16,0-17-16,0 0 16,0-1-1,0 1-15,0 0 16,17-18-16,-17 17 16,0 1-1,0 0 1,0-1-1,0 1 1,0-1 15,0 1-15,18-18 0,-18 18-1,18-18-15,-1 0 16,1 17-1,0-17 1,-1 0 0,1 0-16,0 0 0,-1 0 15,1 0-15,17 18 16,-17-18-16,35 0 16,-36 0-16,36 0 15,-35 18-15,17-18 16,0 0-16,1 0 0,34 0 15,-35 17-15,36-17 16,-53 0-16,35 18 16,-18-18-16,18 18 15,-18-18-15,53 0 16,-52 0-16,34 0 16,-35 0-1,36 0-15,-1 0 16,-52 0-16,17 17 15,36-17-15,-36 18 16,18-18-16,-18 0 16,18 0-1,-17 0-15,-19 0 0,19 0 16,-19 0-16,18 0 16,-17 0-16,0 0 15,17 0-15,-17 0 16,-1 0-16,19 0 15,-19 0-15,1 0 0,17 0 16,-17 0-16,17 0 16,-17-18-16,-1 18 15,1 0 1,0 0 0,-18-17 62,17-19-63,-17 19-15,18-19 16,-18 19-16,0-1 16,0 0-16,0-17 15,0 0 1,0 17-16,0 1 15,0-1-15,0-17 16,0-1-16,0 19 0,0-1 16,0-35-16,0 0 15,0 36-15,0-19 16,18-34 0,-18 35-16,0-18 0,0 17 15,0 1-15,0-18 0,0 18 16,-18-53-16,18 52 15,0-52-15,0 35 16,0-35 0,-18 35-16,18-53 15,0 1-15,0 52 16,0-18-16,0 18 16,0 0-16,-17 0 0,17-52 15,0 52-15,0 17 16,0-17-16,0 0 0,0-35 15,-18 35-15,18-17 16,0-54-16,-18-34 16,18 87-16,-17 0 15,17-52 1,0 88-16,0-1 0,-18-52 16,18 53-16,0 0 15,0-1-15,0-16 0,0 16 16,0-70-16,18 53 15,-18-70-15,0 52 16,0 19-16,0-1 0,0 0 16,-18 17-16,18 1 15,0 0-15,0-18 16,0 18-16,-18-18 16,18 17-16,0-34 15,0 35-15,0-18 16,0 17-16,0-69 15,0 52-15,0-35 16,0 52-16,0-17 0,0 36 16,0-54-1,36-17-15,-1 35 16,-17-18 0,-1 1-1,1 52-15,-18-17 0,0 17 16,0-35-16,0 36 15,-18-18 1,1 35-16,17 17 31,0 36-15</inkml:trace>
  <inkml:trace contextRef="#ctx0" brushRef="#br0" timeOffset="129130.9267">23671 7108 0,'-17'0'0,"-1"0"16,0 0-16,1 0 15,-1-17 17,1 17 30,17 17-31,17-17-31,1 0 16,-1 18 0,1-18-16,0 0 0,-1 0 15,1 0-15,53 18 16,-36-36-16,53 18 15,-53 0-15,71-18 16,-71 18-16,18 0 0,53-17 16,-53 17-16,0 0 15,35 0 1,-52 0-16,69 0 16,-52 0-16,0 0 0,0 0 15,53 0-15,-53 0 16,0 0-16,0 0 0,0-18 15,17 18 1,-35 0-16,1 0 0,-1 0 16,36 18-16,-36-18 15,35 0-15,-34-18 16,34 18-16,-35 0 16,36 0-1,-18 0-15,-18 0 0,1 0 16,-1 0-16,35 0 15,-34 0-15,34 0 16,-52 0-16,52 0 16,-34 0-16,-19 0 0,54 0 15,-54 0 1,19 0-16,-19 0 0,1 0 16,17-17-16,1 17 15,-19 0-15,1 0 0,0 0 16,34 0-1,-34-18-15,17 18 0,-17 0 16,0 0-16,17 0 16,-17 0-16,-1 0 15,1 0-15,-1 0 16,1 0 0,0 0-1,-1 0-15,1 18 16,0-18 15,-18 17 16,0 1-31,0-1-1,0 1 1,0 0-16,-18-1 15,18 19 1,0-19-16,0 1 0,-18 0 16,18 17-16,0-17 0,0 17 15,0 35-15,0-34 16,-17 52-16,17-35 16,0-18-16,0 18 15,0-18-15,0 18 0,17-18 16,-17 1-16,0 52 15,0-53-15,0 53 16,18-35-16,-18-17 16,0-1-16,0 0 0,0 0 15,0 1-15,0 17 16,18-18-16,-18 0 0,0 0 0,0 1 16,17 34-16,-17-34 15,0-1-15,0 18 16,0-18-16,0 18 15,0-35-15,0-1 16,0 36-16,0-35 16,0-1-16,0 1 15,0 0-15,0-1 63,18-17-63,-18-17 78,-18 17-62,1 0-1,-1 0 1,-17-18-16,17 18 15,0 0-15,-34 0 16,34-18-16,0 18 16,-35 0-16,18 0 15,-35 0-15,34 0 16,-34 0 0,34-17-16,-34 17 15,35 0-15,-1-18 16,-17 18-16,18 0 0,-71 0 15,71 0-15,-53 0 16,53 0-16,-36 0 16,36 0-16,-1 0 15,-17 0-15,-35 0 16,53 0-16,-18 0 0,0 18 16,0-18-16,-53 0 15,71 17-15,-18-17 0,0 0 16,-35 0-1,35 0-15,0 0 16,0 0-16,-52 0 0,69-17 16,-17 17-16,-52 0 15,69 0-15,-17 0 16,18 0-16,-18 0 0,0 0 16,18 0-16,-71 0 15,71 0-15,-18 0 0,-18 17 16,36-17-16,0 18 15,-18-18-15,35 18 16,1-18-16,-1 0 16,0 0-16,1 0 15,-1 17-15,0-17 0,1 0 0,-1 18 16,-52 0-16,52-18 16,-35 17-1,35 1-15,1-18 0,-19 0 16,19 0-16,-1 0 15,18-18 64,0 1-64,0-19 1,0 19-16,0-19 15,0 19-15,0-54 16,18 54-16,-18-72 16,0 54-16,0-18 15,17-53-15,-17 53 16,0 0-16,0 1 0,0-19 16,-17 18-16,17-53 15,0 53-15,0 0 16,0 1-16,0-19 15,0-17-15,0 35 16,0 0-16,-18-53 16,1 18-1,17 35-15,0 0 0,0 18 16,0 0 0,0 17-16,0-17 15,17 17-15,-17-17 16,0 17-16,18-17 0,-18 17 15,0 0-15,0 1 0,0-18 16,0 17-16,-18 18 16,18-18-16,18 18 62,17 18-46,-17-18-1,52 18-15,-34-18 16,16 17-16,1 1 16,18-18-16,-18 0 0,0 17 0,0-17 15,0 0-15,-18 0 0,35-17 16,-52-1 0</inkml:trace>
  <inkml:trace contextRef="#ctx0" brushRef="#br0" timeOffset="138380.2844">25665 12735 0,'-106'-17'15,"53"17"-15,0 17 0,-35 1 16,52 0-16,1 17 16,18-18-16,-1 54 15,18-36-15,53 36 16,0-36-16,53 36 16,-54-36-16,37 18 15,-54-35-15,0 17 16,-35-18-1,0 1-15,-17 0 0,-1-1 16,-17-17-16,-54 36 16,54-36-16,-53 17 15,70 1-15,1-18 0,-1 18 16,36-18-16</inkml:trace>
  <inkml:trace contextRef="#ctx0" brushRef="#br0" timeOffset="139033.0963">25823 13353 0,'0'0'15,"18"17"-15,-18 1 0,35 0 16,-17-18 0,35-36-16,-18 19 15,-17-19-15,17 1 0,-35-18 16,18 18-16,-18 0 0,-18-18 15,0 17 1,-35 19-16,36 17 16,-1 0-16,-17 17 15,35 19-15,-18-19 0,1 19 0,17 17 16,17-18-16,36 18 16,-18-18-16,54-17 15,-36-1-15,-18-17 16,18 0-16,-18 0 0,0 0 15,-17-17-15,0-1 16,-18-17 0,-18 35-16,18-18 0,-18 18 15,1 0-15,-1 18 16,0-1-16,1 36 16,17-35-16,17 35 15,1-53-15,17 17 0,18-34 16,-17 17-1,-1-18-15,0-17 0,0-18 16,-17 35-16,-18-35 16,0 36-16,-18-1 15,1 1-15,-1 17 16,0 52 0,1 1-16,17 0 0,17 18 15,1-18-15,0 17 0,-1-17 16,36 53-16,-35-53 15,0-18-15,-1 1 0,-17-19 16,0 18-16,-17-35 16,-1 18-16,0 0 0,-17-18 15,0 0-15,-1 0 16,-16-18-16,16 18 0,-34-35 16,52 17-16,-17-35 15,35 18-15</inkml:trace>
  <inkml:trace contextRef="#ctx0" brushRef="#br0" timeOffset="139715.6782">26723 13300 0,'18'70'15,"-36"-140"-15,36 176 0,-18-71 0,17 18 16,1-36-16,-18 1 15,0-36 1,0-17 0,0 17-16,0-17 0,0-53 15,0 70-15,17-35 16,1 53 0,17 18-1,-17 17-15,0-17 0,17 17 16,-17-17-16,-1 17 15,-34-52 17,17-1-17,17 0-15,1 18 16,0 18 0,17 0-16,0-18 15,0 35-15,1-35 16,17 0-16,-36-18 15,18 1-15,-17-1 16,-18-17 0,0 17-16,-18-17 15,1 35-15,-18 0 16,17 0-16,18 17 16,-18 36-16,18-35 0,18 17 15,0-17-15,34-1 16,-16-17-1,-1 0-15,18-17 16,-35-1-16,-18 1 0,17-19 16,-17 19-16,0-1 15,0 0-15,0 1 0,0-1 16,18 18-16,-1 35 16,1-17-1,17 17-15,-17-17 16,35 35-16,-35-36 15,17 1-15,-17 0 16,-18-1 0,0 1-16</inkml:trace>
  <inkml:trace contextRef="#ctx0" brushRef="#br0" timeOffset="139958.6976">27587 12788 0,'0'35'16,"53"107"-1,-18-37 1,-17-34-16,17 52 15,-17-70-15,0-17 0,-1 52 16,1-71-16,-18 1 0</inkml:trace>
  <inkml:trace contextRef="#ctx0" brushRef="#br0" timeOffset="140504.2096">27640 13247 0,'0'0'15,"35"0"-15,1 0 0,-1 0 16,0 0-16,1 0 0,16 0 0,-16 0 16,34-18-16,-34 18 15,-19 0-15,-34 0 32,-36 35-32,35-17 15,0 17-15,1-17 0,-1 17 16,18-17-16,0 17 0,18-17 15,-1-1-15,1 1 0,17-18 16,18 0 0,-18-18-16,18-17 15,-53 18-15,18-36 16,-18 35-16,0 0 16,-18 18-16,1-17 15,-1 17 1,18 17-16,0 1 15,18-18-15,-18 18 16,17-1-16,1-17 0,0 0 0,17 18 16,-17-36-1,-18 1 1,0-1-16,-18 0 16,18 1-16,0-1 15,18-17 1,-1 35-16,36-35 15,-35 35-15,52-18 16,-52 0-16,17 18 16,1-17-16,-1 17 0,-18-18 15,1 18-15,0-18 16,-18 1 0</inkml:trace>
  <inkml:trace contextRef="#ctx0" brushRef="#br0" timeOffset="140667.0112">28416 12894 0,'0'0'0,"18"18"0,0 17 16,-18 0-16,17 53 15,-17-35-15,0 53 16,0-71 0,0 18-16,-17-17 0,17 17 15,0-36-15</inkml:trace>
  <inkml:trace contextRef="#ctx0" brushRef="#br0" timeOffset="140893.27">28698 13053 0,'18'0'16,"-36"0"-16,54 0 0,-19 17 16,-17 1-16</inkml:trace>
  <inkml:trace contextRef="#ctx0" brushRef="#br0" timeOffset="141566.7055">28734 13300 0,'-18'35'16,"18"-17"-16,0 35 15,18-36-15,-1 1 16,1-18-16,17-18 15,-17 18-15,0-53 16,-18 36-16,17-1 16,-17-17-1,0 17-15,-17 18 0,17-18 16,0 36 0,0 17-1,17-35-15,-17 18 0,18 17 16,0-17-1,-1-18-15,-17 18 0,18-18 16,-1 0-16,1 0 16,0 0-1,-18-18 1,17 18 0,-17-18-16,18 18 15,-18 18 1,0 0-1,0-1-15,18-17 16,-18 18-16,17-18 16,1 0-16,0 0 15,17 0-15,0-18 16,-17 1-16,-1-19 0,36-34 16,-53-1-1,0-17 1,-17-18-1,-1 53-15,18 0 0,-18 18 16,1 17-16,-1 1 16,18 34-16,-18 36 15,18 0-15,18 18 16,0 35-16,-1-36 16,1-17-16,0 0 15,-1-18-15,36 36 16,-18-54-16,1 1 0,-19 0 15,36-18-15,-17 0 16</inkml:trace>
  <inkml:trace contextRef="#ctx0" brushRef="#br0" timeOffset="142278.1833">30568 13212 0,'0'0'15,"-53"0"-15,18 17 0,0 18 0,17 1 16,-17 17-1,35-18-15,17 18 16,1-36-16,17 1 0,36-18 16,-36-18-16,53-17 15,-70 18-15,17-19 16,-17-17 0,0 18-16,-18 17 0,0-17 15,-18 18-15,0 17 16,1 17-1,17 18 1,17-17-16,1 0 0,0-1 16,-1-17-1,1 0-15,0-17 16,-1-1-16,18-17 0,-35 0 16,0-18-16,0 17 0,0-87 15,-17 52 1,-1-17-16,1-53 15,-1 88-15,0 35 16,18 36 0,0 35-16,18 0 0,17 106 15,-17-89-15,35 107 16,-18-107-16,18 71 16,-18-105-16,-17 16 15,17-34-15</inkml:trace>
  <inkml:trace contextRef="#ctx0" brushRef="#br0" timeOffset="142661.0909">31150 13194 0,'-17'53'15,"34"-106"-15,-52 123 0,35-34 16,0-1-16,18-17 15,35 17-15,-18-35 16,-18 0-16,19-18 0,17-17 16,-36 0-1,-17 17-15,0 0 16,-17 1-16,17-1 0,-18 18 16,18 18-16,0 17 0,-18 0 15,18 54-15,18-19 16,-18-17-16,18 0 15,-1 0-15,1 0 0,0 17 16,-18-34-16,-18-1 16,0-35-16,1 0 15,-54 0-15,36-18 16,0 1-16,-1-19 0,1 1 16,0 0-16,17 0 15,-17-1-15,35 1 0,0 0 16</inkml:trace>
  <inkml:trace contextRef="#ctx0" brushRef="#br0" timeOffset="142929.8185">31397 13335 0,'0'0'15,"-17"53"-15,-1-35 0,0 34 16,36-16-16,17-1 15,-17-35-15,17 0 16,0 0-16,18-18 16,-17 1-16,-19-1 15,-17 0-15,0-17 0,0 0 0,-17 17 16,-19-35-16,1 36 16,17-1-16,1 0 15,17 1-15,-18 17 16,18 17-16,35 1 15</inkml:trace>
  <inkml:trace contextRef="#ctx0" brushRef="#br0" timeOffset="143173.1479">31662 13423 0,'0'0'15,"0"-17"-15,-18-1 0,36-17 16,-18 17-16,17-17 0,1 17 15,17 0-15,1 1 16,-19-1-16,1 18 16,0 18-16,-18-1 15,0 19 1,0-19-16,0 1 16,0 0-16,0-1 15,0 1 1,17 0-16</inkml:trace>
  <inkml:trace contextRef="#ctx0" brushRef="#br0" timeOffset="143335.1954">31821 13229 0,'0'0'0,"17"0"15,18 0 1,-17 0-16,0-17 0,-1 17 16</inkml:trace>
  <inkml:trace contextRef="#ctx0" brushRef="#br0" timeOffset="143502.1392">31997 13212 0,'35'0'15,"-17"0"-15,35 0 16,-18 0-16,36 0 16,-54 0-16,19-18 15,-19 0-15,-34 1 16,17-1 0</inkml:trace>
  <inkml:trace contextRef="#ctx0" brushRef="#br0" timeOffset="143674.3228">32173 13000 0,'18'123'0,"-36"-246"0,36 299 16,-18-52-16,18-71 16,-18-18-16,0 18 15,0-18-15,0 0 0,0-17 16,0 0-16</inkml:trace>
  <inkml:trace contextRef="#ctx0" brushRef="#br0" timeOffset="143880.1116">32403 12947 0,'17'123'16,"-34"-246"-16,34 299 0,1-105 0,-18 35 16,0-36-16,-18-34 15,18 16-15,0-16 0,-17-1 16,-1 0-16</inkml:trace>
  <inkml:trace contextRef="#ctx0" brushRef="#br0" timeOffset="144202.719">32561 13370 0,'0'36'0,"0"-72"0,0 89 16,0-18-16,18 1 15,-18-19-15,18-17 31,-1-35-31,-17 17 16,36-17-16,-19 18 16,1 17-1,0 0 1,-18 17-16,17-17 0,-17 35 16,18-17-16,-1 17 15,1-17-15,17 0 0,18-1 16,-35-17-16,17 18 15,-17-18-15,17 0 0,-17-18 16</inkml:trace>
  <inkml:trace contextRef="#ctx0" brushRef="#br0" timeOffset="144996.7466">24500 15311 0,'0'0'0,"0"17"0,18-34 32,-18-19-32,35-52 15,-17 35-15,0 0 0,-1 18 16,36-53-1,-18 53-15,-17 35 0,35-18 16,0 106 0,-18 18-1,0-18 1,18-17-16,-35-36 16,53-17-16,-54-1 15,36-34-15,-35-1 16,35-53-16,-36 36 15,1-53-15,-18 53 16,0-36 0,0 53-16,0 1 15,-18 17-15,36 17 16</inkml:trace>
  <inkml:trace contextRef="#ctx0" brushRef="#br0" timeOffset="145292.6283">25576 14728 0,'0'0'0,"0"-17"15,18-1-15,17 18 16,18 18-1,-35 17-15,0-17 0,-1 70 16,-17-35-16,0-18 16,-17 53-1,17-52-15,0 17 16,0-18-16,17-18 0,1 19 16,35-1-16,-18-35 15,0 18-15,1-18 16,-1 0-16</inkml:trace>
  <inkml:trace contextRef="#ctx0" brushRef="#br0" timeOffset="145598.4353">26300 14905 0,'-36'18'0,"72"-36"0,-89 53 15,53 18 1,0-18-16,17 1 0,19-1 16,34 0-16,36-17 15,-53-18-15,0-18 16,17-17-16,-17-18 16,-35 18-16,-18 17 15,-18-52 1,-17 52-16,-18-35 15,0 53-15,0-18 16,18 36-16,17 0 16,1-18-16,17 17 0</inkml:trace>
  <inkml:trace contextRef="#ctx0" brushRef="#br0" timeOffset="145881.9031">26864 14940 0,'0'53'16,"0"-106"-16,0 141 16,0-70-16,35 53 15,-17-54-15,53 18 16,-36-17-16,0-18 0,18 0 16,35-35-16,-53 17 15,18-35 1,-35 18-16,-18 0 0,-18-18 15,1 18-15,-19 17 16,-52-17-16,35 17 16,-17 18-16,17 0 15,0 18 1,53-1-16,0 1 16</inkml:trace>
  <inkml:trace contextRef="#ctx0" brushRef="#br0" timeOffset="146181.3743">27623 14852 0,'-18'0'16,"0"18"-16,1 35 15,17-18-15,0 35 16,17-34-16,1-1 15,17-17-15,-17 17 0,35-18 16,17 1-16,-34-18 16,34-18-1,-35 1-15,-17-1 16,-18 1-16,0-19 0,0 1 16,-18 0-16,-17-18 0,-53-18 15,35 36-15,-70 17 16,52 1-16,-88 34 15</inkml:trace>
  <inkml:trace contextRef="#ctx0" brushRef="#br0" timeOffset="146667.2728">26247 15275 0,'0'0'0,"-18"18"16,0 0-16,18 17 0,0-18 15,-17 36-15,-1-35 16</inkml:trace>
  <inkml:trace contextRef="#ctx0" brushRef="#br0" timeOffset="153094.6583">25700 15752 0,'35'-18'16,"0"18"-16,1-18 0,87 18 15,-52-17 1,140 34-16,-87-17 16,176 18-16,-142-18 15,195 0-15,-159-18 16,177 1-16,-213-1 15,107 18 1,-177 0-16,-17 0 0,-18 0 16,-36 18-16,1-18 0</inkml:trace>
  <inkml:trace contextRef="#ctx0" brushRef="#br0" timeOffset="172503.1673">1834 9737 0,'0'0'0,"0"17"15,18 19 1,0-1-16,-18 18 16,17-18-16,-17 18 0,18 53 15,-18-53-15,0 88 16,-18-53-16,18 0 16,-17-17-16,-1 17 15,0 71-15,18-89 16,0 54-16,0-71 15,0 0-15,0 35 16,18-53-16,-18-17 16,18 17-16,-1-17 0,1 17 0,35 0 15,-35-35 1,-1 18-16,18-1 0,1-17 16,34 0-16,-34 0 15,17 0-15,-18 0 0,71 0 16,-53 18-1,17-18-15,1 18 0,-1-1 16,18 1-16,106 0 16,-70-18-16,-18 0 15,17 17-15,-17-17 0,0 0 0,70 0 16,-88 0 0,54 0-16,-72 0 15,18 18-15,-52-18 16,17 0-16,-36 0 15,-17-18 32,0-17-31,0-18-16,18 0 0,-18 0 16,0-35-16,0-106 15,0 71-15,0-160 16,0 142-16,0-123 15,0 158-15,0-53 16,0 89-16,17-54 16,-17 71-16,0-35 15,18 53-15,-18-54 16,18 54 0,-1-18-16,-17 36 15,0-1-15,-17 18 63,-19 0-63,-16 0 15,-72 18-15,53-18 16,-123 0-16,71 0 16,0 0-16,-36 0 15,0 0-15,0 0 0,-176 0 16,176-18-16,-105 0 15,140 1-15,36-1 16,0 0-16,-36-17 16,89 18-16,18 17 15,34 0 1,1 0 0,-1 17-16,1 1 0,-18-1 15,18-17-15,-18 18 0,0 0 16,0-1-16,0 36 15,0-35-15,-18 35 0,18-18 16,0 71 0,0-53-16,0 17 0,-18 1 15,18 17-15,-17 106 16,-1-88-16,18 0 0</inkml:trace>
  <inkml:trace contextRef="#ctx0" brushRef="#br0" timeOffset="175540.765">6615 6191 0,'-18'0'16,"-17"0"-1,17 0-15,-35 0 16,18 0-16,0-17 16,-71 17-16,35 0 15,1 0-15,-19 17 0,-16 1 16,-89 17-16,-18 0 15,124-17-15,0 0 16,17-1-16,-53 1 16,89 0-16,-35-1 15,52-17-15,18 18 32,18-18-17,-18 18 1,17-1-16,-17 1 15,18 35-15,-18-36 16,0 72-16,0-36 16,0 52-16,18-34 15,-1 70 1,1-70-16,-1 105 16,1-88-16,-18 0 0,18 106 15,-18-88-15,17 106 16,-17-106-16,0 123 15,0-106-15,0 107 16,0-107-16,0 124 16,0-106-1,0 106-15,0-123 16,0-1-16,0-17 0,-17 123 16,17-105-16,-18 105 15,18-123 1,-35 88-16,17-106 15,18 0-15,-17 1 16,-1-1-16,18-18 0,-18 89 16,1-88-16,-1 34 15,18-52-15,-18 18 16,18-53-16,0-1 16,0 1-16,18-18 31,0 0-16,17-18 1,18 1 0,0 17-16,-18-18 0,36 0 15,-18 1-15,105-1 16,19-17-16,-89 35 16,18-18-16,0 18 0,-18-18 15,106 18 1,-106 0-16,106 0 15,-123 0-15,-1 0 0,1 18 16,-36-18-16,0 0 0,0 0 16,-17 0-16,0 18 15,-36-18 1,18-18 0,-18 0-16,18 1 0,-17-1 15,17-17-15,0 0 16,0-1-16,0-17 0,17 1 0,-17-1 15,0-71-15,18 71 16,-18-17-16,0-1 16,0 1-16,0-1 0,0-88 15,0 71-15,0-106 16,0 88-16,0-17 16,-18 17-16,18-18 0,0 19 15,0-19-15,0 18 0,0 0 16,0-105-1,0 105-15,-17-106 16,17 106-16,0-17 16,0 17-16,0 0 0,0-17 0,17-106 15,-17 105-15,0 1 16,18-89 0,-18 18-1,18-71-15,-18 89 16,17 0-1,1 87-15,0-87 16,-1 105-16,1-87 16,-18 105-16,18-18 15,-18 36-15,0-53 16,0 35-16,0 35 16,0 0-16,-18 18 15,0 0 1,1 0-16,-19 0 15,19 0-15,-1 18 16,0-18-16,1 18 0,-1-18 16,-17 17-16,17-17 15,1 0-15,-19 0 16,-34 0-16,17 0 16,0 0-16,0-17 0,-53 17 15,53 17-15,0 1 16</inkml:trace>
  <inkml:trace contextRef="#ctx0" brushRef="#br0" timeOffset="178583.2604">1535 6332 0,'-18'18'15,"18"17"-15,0 1 16,0 52-16,0-18 16,-18 71-16,18-70 15,0 17-15,0 89 16,-17-72-16,-1-16 16,0-1-16,-17 123 15,17-105-15,1 88 16,-1-88-16,18 53 15,0-106-15,0 53 16,0-71-16,18 18 16,-1-36-16,-17 1 31,18-18-15,-36 0 30,18 18-30,18-18-16,-18 17 16,0 1 15,18-18 0,-1 0-15,19 18-1,-1-18-15,36 0 16,-19 0 0,1 0-16,18 0 0,17 0 15,88-18-15,-87 18 16,17-18-16,123-17 16,-106 17-16,124-17 15,-123 18-15,-1-19 0,-17 19 16,88-19-1,-106 19-15,0-19 0,-17 19 16,0-1-16,52 1 16,-88-1-16,36 18 15,-54 0-15,19 0 16,-19 0-16,1 35 16,0-35-16,-1 18 15,1-1 1,-18-34-1,0-1 1,-18 1-16,18-19 16,-17-17-1,17 0-15,-18 1 0,18-1 16,-18-71-16,1 18 16,-1 36-16,18 17 15,0-71 1,0 71-16,18-17 0,-18 17 15,17-18-15,1-34 16,0 52-16,-1-36 16,-17 54-16,18 0 0,-18 0 15,0 17 1,0 0 140,-18 18-140,1 0 140,34 0-109,-34 0 125,-1 0-94,18-17-78,-18 17 16,1 0-1,-1-18-15,0 18 16,1 0-16,-36-18 15,18 18-15,-1-17 0,1 17 16,-53 0-16,35 0 16,-53 0-16,36 0 15,-72 17 1,54-17-16,0 0 0,-18 0 16,0 0-16,18 18 0,-35-18 15,17 18-15,-106 17 16,106-17-16,18-18 15,18 17-15,-1-17 0,-52 18 16,87-18-16,1 18 16,-35-18-16,34 0 15,19 0-15,-19 0 0,19-18 16,-1 18-16,-17 0 16,0-18-16,17 18 0,-17-17 15,-1-1 1,1 18-16,17-18 15,-17 18-15,0 0 16,17 0-16,1 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58:22.33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476 5009 0,'-35'18'16,"17"0"-16,18-1 15,-17 1-15,34 0 16,19-18-16,-1 0 0,71 17 16,-53-17-16,17 0 15,54 0 1,-1 0-16,-70 0 15,-18 0-15,18 0 0,18-17 16,-54-1 0,-34 0-1</inkml:trace>
  <inkml:trace contextRef="#ctx0" brushRef="#br0" timeOffset="283.7346">864 4763 0,'18'17'0,"17"1"15,18-1-15,-18 1 16,54 17 0,-36 1-16,-18-19 0,53 54 15,-53-54-15,1 36 16,-19-35-16,-17 17 15,0-17-15,-17 35 16,-1-36-16,-17 19 0,-1-19 16,-17 19-1,-17-1-15,52-17 16,-17 17-16,0 0 16</inkml:trace>
  <inkml:trace contextRef="#ctx0" brushRef="#br0" timeOffset="8235.1363">15363 6685 0,'-17'18'16,"-1"-18"-1,36 0 48,-18 17-63,35-17 15,0 0-15,54 18 16,-19-18-16,-17 0 16,35 0-16,0 0 0,89 0 15,-71 0 1,105-18-16,-105 18 16,106-17-16,-106 17 15,-18 0-15,0 0 0,53 35 16,-88-17-16,0-1 15,-35 1-15,-1 17 0,1-17 16,-36 17 0</inkml:trace>
  <inkml:trace contextRef="#ctx0" brushRef="#br0" timeOffset="9860.0844">17004 6720 0,'0'-17'31,"18"17"-15,52 17 0,-35-17-1,18 0-15,71 0 16,-54 0-16,36 0 15,-71 0-15,1 0 0,-19 0 16,1 0-16,-18 18 16</inkml:trace>
  <inkml:trace contextRef="#ctx0" brushRef="#br0" timeOffset="13303.475">18821 6791 0,'0'-18'16,"17"18"-1,1-17 1,0 34-1,-1 1 17,1-18-17,0 0-15,34 0 16,-34 0-16,53-18 16,-36 18-16,53 0 15,-53 0-15,18 0 16,-17 0-16,17 0 0,35 0 15,-35 0 1,35 0-16,-35 0 16,0 18-16,35-18 15,-35 0-15,-18 0 0,71 0 16,-53 0 0,0 0-16,0 0 0,17 0 15,-17 0-15,0 0 0,53 0 16,-53 0-16,53 0 15,-36 0 1,1 0-16,-18 0 0,17 0 16,1 0-16,-1 0 0,71 0 15,-70 0-15,70 0 16,-70 0-16,-1-18 16,71 18-16,-70 0 15,88 0 1,-89 0-16,1 18 0,17-18 15,53 0-15,-70 0 16,70 0-16,-71 0 16,1 0-16,-1 0 15,19 18-15,-19-18 0,18 0 0,0 0 16,1 0-16,-1 0 16,18 0-16,105 0 15,-105 17-15,18-17 16,-18 0-16,17 0 0,89 0 15,-107 18-15,1-18 16,-17 0-16,105 18 16,-106-18-16,88 0 15,-105 0-15,-18 0 0,0 0 16,-36 0-16,-17-18 16,0 0-16,-88 1 15</inkml:trace>
  <inkml:trace contextRef="#ctx0" brushRef="#br0" timeOffset="72189.9751">26106 6332 0,'-18'0'0,"36"18"47,17-18-47,0 18 0,0-18 15,89 35-15,-54-17 16,19 17-16,-1-18 15,35 1-15,124 17 16,-123 1-16,34-19 0,125 36 16,-142-35-16,-35 0 15,-1-1-15,-34 1 0,52 17 16,-70-17-16,-17-1 16,-54-17-1,0-17 1</inkml:trace>
  <inkml:trace contextRef="#ctx0" brushRef="#br0" timeOffset="72678.6827">26829 6033 0,'-36'0'15,"1"0"-15,0 0 16,-53 17-16,35 1 16,-71-1-16,36-17 15,-53 36-15,53-19 16,17 19-16,1-19 15,-1 19-15,18-1 0,-17 35 16,70-34-16,35 52 16,0-53-16,89 53 15,-54-35-15,1-17 16,-1-1-16,54 35 16,-89-34-16,18-1 15,-35 0-15</inkml:trace>
  <inkml:trace contextRef="#ctx0" brushRef="#br0" timeOffset="77400.0339">13847 11712 0,'0'18'16,"17"0"-16,18 17 15,1-18-15,17 1 0,88 0 16,-53-18-16,124-36 15,-107 19-15,1-18 16,-18 17-16,1 0 16,-19 18-16,36-35 15,-71 35-15,-17-18 0</inkml:trace>
  <inkml:trace contextRef="#ctx0" brushRef="#br0" timeOffset="77686.2">14058 11501 0,'-17'0'16,"-1"0"-16,-17 35 15,17 0-15,-17-17 16,-1 17-16,-34 53 15,35-52-15,-18 34 16,17-35-16,19 1 16,-1-1-16,18 0 0,0-17 15,18 17-15,-1-17 16,1 17-16,70 0 0,-52-17 16,16 0-16,-16-1 15,17-17-15,-36 18 0</inkml:trace>
  <inkml:trace contextRef="#ctx0" brushRef="#br0" timeOffset="125728.4167">9225 10001 0,'18'0'47,"-18"18"-31,17-18-1,1 0 17,0 0-17,-1 0-15,1 0 16,17 0-1,-17 0-15,17 0 16,-17 0-16,17 0 16,-17-18-16,-1 18 15,1 0-15,0 0 16,-1 0-16,1 0 0,35 0 16,-36 0-16,19 0 15,-1 0-15,-17 0 16,-1 0-16,19 0 15,-19 0-15,36 18 16,-35-18-16,-1 0 16,19 0-16,-19 0 0,1 0 0,17 18 15,1-18 1,16 0-16,-16 0 16,-19 0-16,19 0 0,34-18 15,-52 18 1,17 0-16,-17 0 0,17 0 15,18-18-15,-35 18 16,17 0-16,-17 0 0,17 0 16,-18 0-16,54 0 15,-53 0-15,17 0 0,18 0 16,-18 0 0,-17 0-16,52 0 15,-52-17-15,17 17 0,36 0 16,-36 0-16,0-18 15,1 18-15,-1-18 0,35 18 16,-34 0-16,17-17 16,-18 17-1,-17 0-15,17 0 0,0 0 16,18 17-16,-35-17 16,52 0-16,-35 0 15,36 0 1,-36 0-16,1-17 0,-1 17 15,18 0-15,17 0 16,-34 0-16,52 0 16,-53 0-16,0-18 0,18 18 15,-17 0-15,-1 0 16,0 0-16,-17 0 0,17 0 16,18 0-16,-18 0 15,1 0-15,-19 0 0,18 0 16,1 0-16,34 0 15,-34 0-15,34 18 16,-35-18-16,36 0 16,-18 0-16,-36-18 0,54 18 15,-36 0 1,18 0 0,-17 0-16,-1 0 0,-18 0 0,19 0 15,34 0 1,-34 0-16,-1 18 0,18-18 0,-18 0 15,53 0 1,-35 0-16,0 0 0,0 0 16,35 0-16,-35-18 15,0 18-15,0 0 16,0 0-16,35 0 16,-53 0-16,1 0 0,-1 0 15,0 0-15,18 0 16,-18 0-16,18 18 15,-35-18-15,17 0 0,0 0 16,1 0-16,-1 0 0,36 17 16,-36-17-1,53 0-15,-35 0 16,-18 0-16,18 0 0,35 0 16,-52 0-1,-1 0-15,18 0 0,-18 0 0,0 0 16,18 0-1,-17 18-15,-1-18 0,-18 0 16,36 0-16,-35 0 16,0 0-16,-1 18 0,19-18 15,-1 0 1,0 0-16,-17 17 0,17-17 16,0 0-16,1 0 0,17 0 15,-18 0-15,18 0 0,0 0 16,17 18-1,-35-18-15,1 0 0,34 0 16,-34-18-16,-1 18 16,-18 0-16,19 0 0,-1 0 15,18-17-15,-18 17 16,36 0-16,-36 0 16,53 0-16,-70 0 15,17 0-15,-17 0 16,17 0-16,-17 0 15,-18-18 1</inkml:trace>
  <inkml:trace contextRef="#ctx0" brushRef="#br0" timeOffset="151014.7293">26617 14817 0,'0'-18'32,"18"18"-17,-1-18 1,1 18-1,0 0-15,17 0 16,0 0-16,71 0 16,-35 0-16,-1 0 15,36 0-15,17 0 0,160-17 16,-107 17-16,212-18 16,-176 0-16,-1 18 15,19 0-15,-1 0 0,0 0 16,195 0-1,-248 0-15,0 0 0,-34 0 16,-37 0-16,-34 18 0,17-18 16,-70 0-16,-36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46:28.6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1341 3634 0,'0'17'16,"0"1"-16,17 0 0,1-18 16,-1 0-1,1-18-15,0 18 16,-18-18 0,-18 18 15,0 18-16,-17 0-15,0-18 0,-36 17 16,36 1 0,-35-18-16,52 17 15,-35 1-15,35 0 16,-17-1-16,17 1 16,1 17-16,17 18 0,-18 35 15,18-52-15,0 34 16,0-52-16,-17-18 15,-1 0 17,0 0-32,1 0 15,-1 0-15,-17 0 0,17 35 16,0 0-16,-17 54 16,35-36-1,-35 70-15,17-52 16,1-1-16,17 1 0,-18-1 15,0 124-15,18-106 16,0 142 0,18-107-16,-18 1 0,18-1 15,-1 71-15,-17-106 16,18 54-16,-18-72 16,17 71-16,1-70 15,0 35-15,-1-18 16,19 141-16,-19-105 15,36 140-15,-35-140 16,0-19-16,17 142 16,-18-123-16,19-18 0,-19 105 15,1-105-15,0-18 16,-1-17-16,1-1 0,0-17 16,-1 53-1,1-35-15,-18-36 16,0-17-16,17-18 15,1-18 1,17 0 0,-35 1-16,18 17 0,0-18 15,-1 18 1,1 0-16,0-17 16,-18-1-1,17 18 1,-17-18-16</inkml:trace>
  <inkml:trace contextRef="#ctx0" brushRef="#br0" timeOffset="3075.9193">20990 4674 0,'0'-17'31,"18"17"-31,0 0 16,-1-18-16,1 18 16,17 0-1,18 0 1,-18 0-16,1 0 0,-1-18 15,0 18-15,71 0 16,-53 0-16,70 0 16,-70 0-16,18 0 0,52 0 15,-52 0 1,-1 0-16,1 0 0,0 0 16,70 0-1,-53 0-15,-18 0 0,19 0 0,-1 0 16,0 0-16,106 0 15,-106 0-15,71 0 16,-88 0-16,-19 18 16,1-18-16,18 0 0,70 18 15,-53-18-15,0 0 16</inkml:trace>
  <inkml:trace contextRef="#ctx0" brushRef="#br0" timeOffset="3203.8685">24430 4604 0,'0'0'0,"194"0"0,-106-18 15,88 18-15,-87 0 16,34 0-16,-88 0 16,1 18-16,17-18 15,-36 0-15</inkml:trace>
  <inkml:trace contextRef="#ctx0" brushRef="#br0" timeOffset="4359.9452">23636 4674 0,'18'0'0,"-1"0"0,36-17 16,-17 17 0,-1 0-16,18 0 0,70 0 15,-70 0-15,88 0 16,-53 0-16,-17 0 16,88 0-1,-89-18-15</inkml:trace>
  <inkml:trace contextRef="#ctx0" brushRef="#br0" timeOffset="6962.5515">26247 4586 0,'0'-18'32,"17"18"-1,36 0-16,-17 0-15,69 0 16,-34 0-16,-1 0 16,142-17-16,-106 17 15,159-18 1,-107 18-16,142-17 16,18 17-16,-142-18 15,0 18-15,195 0 16,-195-18-16,177 18 15,-177 0-15,-17 0 0,18 0 16,158 36 0,-177-19-16,-16-17 0,-19 18 15,-17-18-15,35 17 16,-88-17-16,0-17 0</inkml:trace>
  <inkml:trace contextRef="#ctx0" brushRef="#br0" timeOffset="49844.4375">9966 12524 0,'-18'0'0,"1"0"16,17 17 15,0 1-31,0 0 16,17 34-16,-17-16 15,0-1-15,18 0 0,17 36 16,1-54-1,34 19-15,-52-36 16,52 0-16,-34-18 16,-1-17-16,0 17 0,0-52 15,-17 34-15,-18-34 16,0 35-16,-18-18 16,1 35-1,-1-17-15,18 70 31,0 53-15,18-35-16,-1 0 16,19 88-16,-19-88 15,19 18-15,-19-18 0,1-1 16,0 1-16,-1 0 16,-17 0-16,0 0 0,-17 18 15,17-36-15,-53 0 16,35-17-16,-70-1 15,52 1-15,-69-18 16,69 0-16,-34-18 16,35 18-16,17-17 15,0-1-15,1 1 0,-1-19 16,18 19 0,18-1-16</inkml:trace>
  <inkml:trace contextRef="#ctx0" brushRef="#br0" timeOffset="50289.0315">10724 12471 0,'18'0'16,"17"-18"-1,-17 18 1,17 0-16,-17 0 0,35 0 15,-36 0-15,1 0 16</inkml:trace>
  <inkml:trace contextRef="#ctx0" brushRef="#br0" timeOffset="50418.0076">10813 12647 0,'0'0'0,"35"18"16,0-36-16,0 18 15,36-18 1,-53 18-16,17 0 16</inkml:trace>
  <inkml:trace contextRef="#ctx0" brushRef="#br0" timeOffset="52258.4073">11677 9754 0,'18'0'47,"-1"0"-32,1 0-15,35-17 16,-36-1 0,19 0-16,-19 18 15,-17-17-15,-17 34 16</inkml:trace>
  <inkml:trace contextRef="#ctx0" brushRef="#br0" timeOffset="53091.2489">11695 9772 0,'0'35'0,"0"-17"16,0 0-16,0 34 15,17 19 1,1-36-16,0 18 0,17 35 16,-35-35-16,35 53 15,-17-53-15,-1 53 16,-17-53-16,18 53 15,-18-36-15,0 36 16,0-53-16,0 0 16,0 0-16,0 0 15,0 35-15,0-35 16,0 0-16,-18 0 16,18 0-16,0-1 0,0 1 0,-17 53 15,-1-53 1,18 18-16,-18-18 0,18 70 15,0-70-15,0 18 16,-17-19-16,17 19 0,0 0 16,-18 70-16,18-71 15,0 18-15,0-17 0,0 88 16,0-71 0,0 71-16,0-71 15,0 88-15,0-105 16,-17 17-16,17 0 0,0 89 15,0-89-15,-18 106 16,18-106 0,-18 88-16,18-87 15,0 16-15,0 72 16,-17-89-16,17 18 16,-18 158-16,18-87 15,-18 17 1,18-106-16,-17 106 15,17-106-15,0 0 16,0 106-16,0-105 16,0 69-16,0-87 15,0 70 1,0-70-16,0 70 16,0-88-16,17 70 15,-17-70-15,36 18 16,-19-54-16,19 19 15,-1-19-15,0 1 16,0-18-16,1 0 16,-19 0-16,1 17 15,17-17-15,-17 0 16,-1 18-16</inkml:trace>
  <inkml:trace contextRef="#ctx0" brushRef="#br0" timeOffset="54637.7047">12365 10072 0,'0'35'0,"18"106"16,-1-70-16,-17 105 16,18-105-16,-18-1 15,17 36-15,1-71 16,-18 1-16,18-1 15,-18-17-15,-18-36 16,0-35 0,18 18-16,-35-53 15,18 35-15,-19-88 16,1 52-16,0-105 16,17 106-16,36-35 15,-1 87-15,54 1 16,-36 17-16,53 18 15,-52 18 1,52 35-16,-71-18 16,19 18-16,-36-18 0,17 1 15,-34 17 1,-1-18-16,-17-17 0,17 17 16,-17-18-16,0 1 0,17-18 15,-35 18-15,35-18 16,1-18-16,17 0 15</inkml:trace>
  <inkml:trace contextRef="#ctx0" brushRef="#br0" timeOffset="55106.4236">12947 10354 0,'0'-18'16,"0"1"-16,0-1 16,-18 0-1,1 18 1,-1 18-16,-17 17 15,17 1-15,18-19 16,0 19-16,18 17 16,-1-36-16,36 18 15,18-35 1,-36-17-16,0 17 0,1-18 16,-19 18-16,1-17 15</inkml:trace>
  <inkml:trace contextRef="#ctx0" brushRef="#br0" timeOffset="56639.8268">13264 9684 0,'18'0'31,"0"-18"-31,17 18 16,-17-18-16,-1 18 0,19 0 16,-1-17-16,-18 17 15,19-18 1,-19 18-16,1 0 15,-18 18 1,0-1-16,0 1 16,0 0-16,0 17 15,0-17 1,0 17-16,0-17 0,0 17 16,0 0-16,0 36 15,0-36-15,0 53 16,0-35-16,0 35 15,0-35-15,0 71 16,-18-54-16,1 54 16,17-71-16,-18 105 15,0-87-15,-17 105 16,35-87-16,-35 105 16,35-89-1,-18 89-15,1-88 16,-1 106-16,0-106 15,1 123-15,17-105 16,-18 105-16,18-106 16,0 107-1,0-107-15,0 124 16,0-124-16,0 107 16,0-107-16,0-17 15,0 18-15,0-19 0,18 125 16,-18-107-16,35 124 15,-35-141-15,35 123 16,-17-123-16,0 0 16,-1 0-16,1 0 0,-1 105 15,1-87-15,0 87 16,-18-122-16,17 105 16,-17-106-16,18 71 15,-18-89 1,18 71-16,-18-88 15,0 0-15,17 0 0,-17-18 16,0 18-16,0-35 16,-17-36 15,-36-17-15,35 17-16,-70-17 15,35 17-15,-70 1 16,70 17-16,-36-18 15</inkml:trace>
  <inkml:trace contextRef="#ctx0" brushRef="#br0" timeOffset="57692.1756">14376 10125 0,'0'17'16,"0"19"-16,17-1 15,1 0-15,0 0 16,-18-17-16,17 0 0,-17-1 16,18-17-1</inkml:trace>
  <inkml:trace contextRef="#ctx0" brushRef="#br0" timeOffset="57831.1889">14376 9860 0,'0'0'15,"17"18"1</inkml:trace>
  <inkml:trace contextRef="#ctx0" brushRef="#br0" timeOffset="58085.7968">14605 10037 0,'0'0'15,"-18"17"-15,18 1 16,0-1-16,0 1 16,36 17-16,-19-17 15,19-18-15,16 35 16,-34-35-16,17 18 15,-17 0-15,-36-1 16,-35 1 0,36-18-16,-18 17 15,-18-17-15,53 18 16</inkml:trace>
  <inkml:trace contextRef="#ctx0" brushRef="#br0" timeOffset="58698.4114">15275 10125 0,'18'0'16,"0"0"-16,34-18 15,-16 18-15,52-18 16,-53 1-16,18-1 16,-18 18-16,-17 0 15</inkml:trace>
  <inkml:trace contextRef="#ctx0" brushRef="#br0" timeOffset="58915.0702">15452 9790 0,'0'105'16,"17"-52"-16,-17 18 15,18-18-15,-18 17 0,18 36 16,-1-71-16,19 36 15,-36-53-15,17-1 16,1-17-16</inkml:trace>
  <inkml:trace contextRef="#ctx0" brushRef="#br0" timeOffset="59771.9582">15610 9772 0,'36'123'0,"-1"-70"15,-17 18-15,17 35 16,-17-53-16,-1 17 16,-17-35-16,0-17 0,0 0 15,0-36 16,0-35-31,0 36 16,0-19-16,18 19 0,-1 17 16,1 0-16,0 0 15,-1 17 1,1 1-16,0 0 16,-1-1-16,1-17 15,0 18 1,-1-18-16,18-18 15,-17 18-15,0-17 16,-1-1-16,-17 0 16,0 1-16,0-1 0,-17 0 15,-1 18-15,-17 0 16,35 18-16,-18 17 16,18-17-16,18 17 15,-1-17 1,19-1-16,17 19 15,-36-36-15,19 0 0,-19 0 16,19 0 0,-36-18-16,0 0 15,0 1 1,0-1 0,0 1-16,0-1 15,17 18-15,1-18 16,-1 1-16,1 17 15,0 0 1,-1 0-16,1 0 16,0 0 15,-1 0-15,1 0-1,-18-18-15,18 18 16,-1 0-16,1 0 15,-36 18 1,1-1 0,34-17 15,1 18-31,-1-18 16,19 18-16,-19-18 0,19 0 15,-1 0-15,-17 0 0,-1 0 16,18 0-1</inkml:trace>
  <inkml:trace contextRef="#ctx0" brushRef="#br0" timeOffset="60727.4276">17410 10054 0,'0'0'15,"-36"0"-15,19 18 0,-19-1 16,19 19-16,-1-19 0,18 36 16,18-35-1,17 17-15,-17-35 16,17 0-16,18 0 16,-35 0-16,-1-17 15,1-1-15,-1 0 0,-17 1 0,0-1 16,-17-17-1,-1 17-15,18 36 16,0-1 0,0 1-16,18 0 15,17-1-15,-17 1 16,-1-18-16,-17 18 16,18-18-1,-18-18-15,0 0 16,-18 1-16,18-1 15,18 18 1,0 0-16,-1 0 16,1 0-16,0 0 15,-1 18 1,1-18-16,-1 17 16,1-17 15,-18-17-16,18-1-15,-18 0 16,17 18 0,1 18-16,-18 0 15,35 35-15,-17-1 16,17 37 0,-17-19-16,-1-17 0,-17-18 15,18 54-15,-36-36 16,1-18-16,-1-18 15,-52 1 1,34-18-16,1 0 0,-18-18 0,18 18 16,-36-52-1,54 16-15,-19 19 0,19-19 16,-1 19-16,1-1 0,-1 0 16</inkml:trace>
  <inkml:trace contextRef="#ctx0" brushRef="#br0" timeOffset="61384.2078">14887 11007 0,'0'0'15,"-35"17"-15,0 1 0,17 17 16,18 1-1,18 16 1,-1-34-16,1 0 0,53 17 16,-36-35-16,0 0 15,0-18-15,1 18 0,-1-35 16,-17 17-16,-36-17 16,0 0-16,1 17 15,-1 1-15,-17 17 0,17-18 16,-17 0-1</inkml:trace>
  <inkml:trace contextRef="#ctx0" brushRef="#br0" timeOffset="61745.942">15205 10672 0,'0'35'16,"0"-70"-16,0 105 0,17-35 15,1 54-15,0-54 16,-1 53 0,1-53-16,-18 1 0,18-19 15,-18 1-15,-18-18 16,18-18 0,0 1-16,18-1 15,17 18-15,18 0 16,-36 18-16,36 17 15,-17 0-15,-36 0 16,0-17 0,-18-18-16,0 18 0,-35-1 15,18-17-15,-35-17 16,34 17-16,19-18 16,-19-17-1,36 0-15,36-18 16</inkml:trace>
  <inkml:trace contextRef="#ctx0" brushRef="#br0" timeOffset="61896.1569">15505 11165 0,'0'0'15,"17"71"-15,-17-18 0,18 0 16,0-18-16,-18-17 16,0 17-16,0-53 31,-18-17-16,18 0-15</inkml:trace>
  <inkml:trace contextRef="#ctx0" brushRef="#br0" timeOffset="61987.549">15469 10954 0,'36'17'15,"-72"-34"-15</inkml:trace>
  <inkml:trace contextRef="#ctx0" brushRef="#br0" timeOffset="62369.2866">15716 11130 0,'36'-17'0,"-19"-19"16,36-17-1,-35 36 1,-54 52 0,19-17-1,-1 17-15,1 0 16,17 0-16,0-17 16,0 17-1,17-17-15,36-18 16,-18 0-16,36-35 15,-36 35-15,-17-18 0,-1-17 32,-17 17-32,-17 18 15,-1 0-15,1 18 16,17-1 0,17 1-1,1-18-15,17 0 0</inkml:trace>
  <inkml:trace contextRef="#ctx0" brushRef="#br0" timeOffset="62490.2415">16087 11095 0,'0'0'0,"0"-18"0,0 1 16,17-1-16,1 0 16,0 18-1,17-17-15,-17 17 16</inkml:trace>
  <inkml:trace contextRef="#ctx0" brushRef="#br0" timeOffset="62657.6139">16210 10936 0,'18'53'15,"-36"-106"-15,36 141 0,-1-35 16,-17-35-16,18 0 0,0-1 15,-1 1 1</inkml:trace>
  <inkml:trace contextRef="#ctx0" brushRef="#br0" timeOffset="62885.748">16439 10654 0,'53'18'16,"-106"-36"-16,124 36 16,-53-1-16,17-17 0,-17 18 15,-1-1-15,-17 19 16,0-19-16,-17 19 16,17-19-16,-18 36 15,18-35-15,18 17 16,-1-17-16</inkml:trace>
  <inkml:trace contextRef="#ctx0" brushRef="#br0" timeOffset="62969.637">16669 11077 0,'0'18'0</inkml:trace>
  <inkml:trace contextRef="#ctx0" brushRef="#br0" timeOffset="64492.4948">15981 11077 0,'0'18'78,"-18"17"-78,18-17 16,0 17-16,18 0 15,17 1 1,-17-36-16,-1 17 0,19-17 16,-19 0-16,1 0 15,0 0-15</inkml:trace>
  <inkml:trace contextRef="#ctx0" brushRef="#br0" timeOffset="65950.0287">7479 3792 0,'0'-17'16,"0"-1"-16,35-17 16,-17 17-16,-1 18 15,72-35-15,-54 35 16,71 0-1,-53 0-15,17 0 0,18 35 16,-52-17-16,17 35 16,-36-18-16,-17 53 15,0-35-15,-17 18 16,-19-1-16,1 107 16,17-89-16,1 0 15,-18 106-15,35-88 16,-18 70-16,0-88 15,18 89-15,0-107 16,18 54 0,-18-71-16,35 0 15,-17-18-15,17 0 0,18-17 16,-18-18-16,1 0 0,-19 0 16,18-18-1,-17 18-15,-18 18 0,-18 0 16,1-1-16,17 18 15,-35 36-15,35-18 16,-18 70-16,18-70 16,18 0-16,-18 18 0,0-1 15,35 71-15,-35-52 16,35 105 0,-35-88-16,0-1 0,0 36 15,18-88-15,-18-35 16,-18 0-16,0-18 15,-34 0-15,16 0 16,-52-18 0,53 18-16,-71 18 15,53-1-15,0 1 0,0 17 16</inkml:trace>
  <inkml:trace contextRef="#ctx0" brushRef="#br0" timeOffset="70482.4478">8167 7955 0,'17'0'0,"-34"0"0,70 0 0,0-17 16,-18 17-16,88-36 15,-70 36-15,18-17 0,-18-1 16,70 0-16,-70 18 16,-18 0-16,1 0 15,-1-17-15,-53 17 32,-35 17-17,18-17-15</inkml:trace>
  <inkml:trace contextRef="#ctx0" brushRef="#br0" timeOffset="70765.3464">8378 7585 0,'0'17'16,"-35"19"-16,18-19 15,-36 36-15,17-18 16,1 1-16,0-19 16,-18 54-16,35-53 15,1 17-15,-1-17 0,18-1 16,18 36-16,-1-18 16,124 36-1,-88-53-15,53 17 16,-53-18-1,-18 19-15</inkml:trace>
  <inkml:trace contextRef="#ctx0" brushRef="#br0" timeOffset="93922.4163">12171 11095 0,'0'0'0,"0"-18"16,0 36 0,17 17-1,1 0-15,-18 1 16,18 17-16,-1 52 16,-17-69-16,18 17 15,-18-18-15,0 0 0,0-17 16,0-1-16,0-34 31,0-18-31,18 17 16,35-35-1,-36 53-15,1 0 0,35 0 16,-36 18-16,1-18 16,-18 35-16,18-35 0,-36 35 15,18-17-15,-35-1 16,17-17-16,-17 0 15,17 0-15,-17 0 16</inkml:trace>
  <inkml:trace contextRef="#ctx0" brushRef="#br0" timeOffset="94168.4997">12577 11395 0,'17'17'32,"1"-17"-32,17 36 15,-17-19-15,35 19 16,-36-19-16,1-17 0,0 18 15,-1-1 1,1 1-16</inkml:trace>
  <inkml:trace contextRef="#ctx0" brushRef="#br0" timeOffset="94323.5753">12771 11448 0,'0'0'15,"-36"17"-15,19 19 0,-1-19 16,0 1-16,-17 17 16,35-17-16,-18-1 15,18 1-15,-17 0 0,17-1 16</inkml:trace>
  <inkml:trace contextRef="#ctx0" brushRef="#br0" timeOffset="95107.0644">12188 11924 0,'-17'0'15,"17"18"-15,0 34 16,17 1-16,1 53 15,0-53 1,-1 35-16,1-52 16,0-1-16,-18-17 15,0-1-15,17 1 0,-17-36 16,-17-17 0,17 17-16,0-17 0,17-18 15,1 35 1,0 18-16,-1 0 0,1 0 15,17 0-15,0 53 16,-35-35-16,18 35 16,-18-35-16,-18 34 15,1-52-15,-18 18 16,35 0-16,-18-18 16,18-18-16</inkml:trace>
  <inkml:trace contextRef="#ctx0" brushRef="#br0" timeOffset="95491.5886">12577 12277 0,'0'17'16,"17"1"-1,-17 17-15,35 1 16,1-1-1,-19-18-15,19-17 16,-19-17 0,-17-1-16,0 1 15,0-19 1,18 36 0,-18 18-1,0 0-15,18-1 0,-18 18 16,0 1-16,17-1 0,-17 18 15,18-18-15,-18-17 16,-18-1-16,1 36 16,-1-53-16,-17 18 0,17-18 15,0 0-15,-17 0 0,0 0 16,-18 0-16,18 0 16,-18 0-1,35 18-15,0-18 16</inkml:trace>
  <inkml:trace contextRef="#ctx0" brushRef="#br0" timeOffset="98405.7502">12118 12894 0,'18'0'0,"-1"35"16,1 54-1,-1-37-15,1 1 0,-18 18 16,18 52-16,-18-70 16,0-17-16,0-1 0,0-18 15,17-17 1,-17-52-1,18 16-15,0-17 16,17 36-16,0-19 16,-17 36-16,35 36 15,-53-19-15,17 54 16,-17-53-16,-17 34 16,-1-16-1,-35-19-15,36-17 16,-19 18-16,19-18 15,-1-18-15,18 1 16</inkml:trace>
  <inkml:trace contextRef="#ctx0" brushRef="#br0" timeOffset="98727.0563">12541 13264 0,'0'0'0,"0"18"0,0 17 16,18 1-16,0 52 16,-18-35-16,0 35 15,0-35-15,0-35 0,-18 17 16,18-18 0,0-34-1,0-18-15,18 17 16,-1-35-16,1 53 15,17-18-15,-17 18 16,17 53 0,-35-35-16,18 52 15,-18-34-15,17-1 16,-17-17-16,0-1 16,0 1-16</inkml:trace>
  <inkml:trace contextRef="#ctx0" brushRef="#br0" timeOffset="100191.215">12171 13847 0,'-18'17'15,"18"18"-15,0 1 16,18 87-16,-1-70 16,-17 18-16,18 70 15,-18-88-15,0 17 16,18-52-16,-18 0 15,0-36 1,35-35 0,-35 18-16,18-1 0,35-16 15,-18 34 1,-17 0-16,34 36 16,-16-18-16,-19 53 15,-17-18-15,0 0 0,-17 1 16,-19-1-1,1 0-15,0-35 16,0 18-16,17-18 16,-17-18-16,35 1 15,0-1-15</inkml:trace>
  <inkml:trace contextRef="#ctx0" brushRef="#br0" timeOffset="100563.0345">12612 14305 0,'0'0'15,"-18"35"-15,18 1 0,0-1 16,18 18 0,-1-35-16,19 17 15,-19-35-15,19 0 16,-19 0-16,-17-18 15,18 1-15,-18-1 0,-18 0 16,18 1-16,0 34 31,36 36-15,-36-35-16,52 35 16,-34-36-1,17-17-15,-17 0 16,0 0-16,-1-35 15,-17 17-15,-17-34 16,-1 16-16,18 1 0,-18 17 16,1 18-16,17-17 0</inkml:trace>
  <inkml:trace contextRef="#ctx0" brushRef="#br0" timeOffset="226774.6175">12488 14975 0,'0'-17'15,"-17"17"1,-1 0-16,-17-18 16,17 18-16,1 0 0,-1 0 15,-35 0 1,0 18-16,18-18 15,-1 17-15,-16 19 16,34 17-16,0-36 16,18 1-16,18 52 15,0-17 1,17-35-16,-18 0 0,19-1 16,52 1-16,-53-18 15,53 0-15,-70 0 16,35-18-16,-35 18 15</inkml:trace>
  <inkml:trace contextRef="#ctx0" brushRef="#br0" timeOffset="227131.8425">12735 15169 0,'0'-17'0,"0"34"31,0 1-15,18 0-16,-18 35 16,0-36-16,0 19 0,0-19 15,18 18-15,-18-17 16,0 0-1</inkml:trace>
  <inkml:trace contextRef="#ctx0" brushRef="#br0" timeOffset="227891.8589">12383 15752 0,'0'-18'15,"0"0"-15,0 1 16,-18-1 0,0 18-1,1 0 1,-19 0-16,-17 18 15,18-1-15,17 36 16,1-35-16,17 17 0,0-17 16,0 17-16,17 36 15,1-54-15,35 18 16,-18-17-16,18 17 16,-35-35-16,35 0 15,-36 0 1,19 0-16</inkml:trace>
  <inkml:trace contextRef="#ctx0" brushRef="#br0" timeOffset="228254.3244">12665 15875 0,'17'0'16,"1"0"-16,0 0 0,-1 18 16,1-1-16,-18 19 15,0-19-15,0 1 16,-18-1-1,1 19-15,17-19 16,-18 1-16,18 0 16,0-1-1,18-17 1,-1 0-16,1 18 16,0-18-1,-1 0-15,1 0 16</inkml:trace>
  <inkml:trace contextRef="#ctx0" brushRef="#br0" timeOffset="228926.534">12471 16387 0,'0'0'16,"-18"-18"-16,0 18 0,-17 0 16,18 0-16,-1 18 0,-17-1 15,17 18-15,0-17 0,18 70 16,0-52-16,0 16 16,18-16-16,17-1 15,-17-17 1,35-18-16,-36 0 15,36 0-15,-35 0 16,0 0-16,-1 0 16</inkml:trace>
  <inkml:trace contextRef="#ctx0" brushRef="#br0" timeOffset="229581.8852">12735 16616 0,'-17'0'16,"-1"0"-16,36-18 31,-1 18-15,1 0 0,0 0-1,-1 0-15,1 0 16,-18 18-16,17-1 15,-17 1-15,0 17 16,0-17-16,0 0 16,0-1-1,0 1-15,0 0 16,0-1-16,0 1 16,18 0-16,-18-1 15,-18 1 16,1-1-15,-1-17-16,-17 18 16,17-18-16,-17 18 15,17-18-15,18 17 16</inkml:trace>
  <inkml:trace contextRef="#ctx0" brushRef="#br0" timeOffset="230422.763">12665 16616 0,'0'0'0,"-18"0"15,18-18-15,-18 18 16,36 0 31,0 0-31,-1 0-16,1 0 0,17 18 15,36-1 1,-54 1-1,1-18-15,-18 18 16,0-1-16,-18 19 16,-17-19-1,0-17 1,35 18-16,-35-18 16,17 0-1,36 0 16,-1 0-15,1 0-16,17 18 16,-17-1-16,-1-17 0,1 18 15,-18 0-15,0-1 16,0 1-16,-18 17 16,-17-35-1,0 18-15,17-18 16,1 0-16,-1 0 15,0 0-15,1 0 16,-1 0 0,0 0-16</inkml:trace>
  <inkml:trace contextRef="#ctx0" brushRef="#br0" timeOffset="235977.9843">3122 4851 0,'35'0'16,"1"0"-16,-1-18 15,71 0 1,-36 18-16,19-17 0,-1-1 16,18 18-16,17 0 0,0-17 15,19 17-15,16 0 0,195-18 16,-176 18-16,211-35 16,-177 17-1,195 0-15,-230 1 16,1 17-16,105 0 15,-159 0-15,54 17 16,-124-17-16,0 0 16,0 18-16,-18-18 15,-18 0-15,-17 18 0,18-18 16</inkml:trace>
  <inkml:trace contextRef="#ctx0" brushRef="#br0" timeOffset="236472.6367">2928 6033 0,'0'0'15,"53"-18"-15,0 18 16,0-18-16,70 18 16,-35 0-16,107-17 15,-90-1-15,1 18 0,53-18 16,-106 18-16,35-17 16</inkml:trace>
  <inkml:trace contextRef="#ctx0" brushRef="#br0" timeOffset="237201.2874">3087 7250 0,'17'0'0,"1"0"16,35-18 0,-18 18-16,71 0 15,-18 0-15,1 0 0,122 0 16,71-18 0,-105 18-16,-1-17 0,248-1 15,16 0 1,-210 1-16,-19 17 0,213 0 15,-230 0 1,-18 0-16,-17 0 0,0-18 16,-36 18-16,71-18 15,-141 18-15,0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51:12.51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16969 7655 0,'-18'0'0,"36"18"16,17 17-1,18 0-15,35 36 16,-35-53-1,35 52-15,-35-34 0,35 16 16,-35-34 0,18 17-16,-36-17 15,0 0-15,-17-18 16,-18-36 0,-18 19-16,1-1 15</inkml:trace>
  <inkml:trace contextRef="#ctx0" brushRef="#br0" timeOffset="206.3831">17515 7655 0,'0'0'0,"-17"36"0,-36 16 15,0 37 1,0-36-16,0 52 15,35-69-15,1-1 16,-1 18-16,18-18 16,18-35-1</inkml:trace>
  <inkml:trace contextRef="#ctx0" brushRef="#br0" timeOffset="582.9544">18027 7708 0,'18'0'16,"-1"18"-1,1-18-15,0 0 0,34 0 16,-16 0-16,17 0 16,-36 0-16,1 0 15</inkml:trace>
  <inkml:trace contextRef="#ctx0" brushRef="#br0" timeOffset="708.1005">18133 7920 0,'0'0'16,"70"0"-16,-34-18 0,34 1 16,-17-1-16</inkml:trace>
  <inkml:trace contextRef="#ctx0" brushRef="#br0" timeOffset="3130.3452">20267 10336 0,'18'0'78,"17"0"-78,-17 0 15,35 0 1,17-17-16,-52 17 0,-1 0 16,1 0-1</inkml:trace>
  <inkml:trace contextRef="#ctx0" brushRef="#br0" timeOffset="4059.6901">20179 10460 0,'0'18'16,"0"-1"-1,18 1-15,-1 17 16,-17-17-16,18 35 16,-1-36-1,-17 36-15,18-18 16,-18 18-16,0-17 15,0-1-15,18 0 0,-18 36 16,0-36-16,17 0 16,-17 18-16,0-17 15,0 69-15,18-52 16,-18 0-16,0 0 0,0 71 16,0 17-1,0-88-15,0 35 0,-18 53 16,18-53-16,-17 71 15,17-71 1,0 88-16,-18-87 16,18-1-16,0 18 0,-18-18 15,18 106-15,0-88 16,-17 88 0,17-88-16,-18 88 15,18-89-15,-17 107 16,17-106-16,-18 88 15,18-88-15,0 0 16,0-1-16,0 1 0,0 0 16,0-18-16,0 106 15,0-88-15,0 71 16,0-72-16,0 72 16,0-89-16,0 71 15,0-89-15,18 71 16,-18-88-16,0 18 15,0-18-15,0 0 0,0 53 16,-18-54-16,18 54 16,-18-53-16,1 35 15,17-35-15,0 36 16,0-54-16,-18 35 16,36-52-1,-18 17-15,17 1 16,-17-19-16,18 1 0,-18-1 15,18 1-15,-1 0 16,-17-1-16,18 1 16,-18 0-1,17-1-15,1 1 16,0-18 0,-1 0-16,19 0 15,-19 0 1,19-18-16,-19 18 15,1 0-15,-1 0 0,1 0 16,0-35-16</inkml:trace>
  <inkml:trace contextRef="#ctx0" brushRef="#br0" timeOffset="5544.184">21590 10336 0,'0'0'0,"-18"0"15,1 0-15,-1 0 32,36 0-1,-1 0-31,1 0 16,53-17-16,-36 17 15,35-18 1,-17 18-16,-17 0 0,-19 0 15,36 0-15,-53 18 16,18-18-16,-18 17 16,17 1-1,-17 0-15,0 35 16,0-36-16,0 19 16,0 34-16,0-35 15,18 1-15,0 34 16,-18-35-16,0 54 15,0-54-15,0 18 0,0 0 16,0 0 0,0 0-16,0 17 0,0 54 15,0-54-15,17 71 16,-17-70-16,0-1 0,0 89 16,18 0-1,-18-71-15,0 88 16,0-87-16,0 105 15,0-106-15,0 0 16,0 106-16,0-88 16,0 88-16,0-88 15,0 88 1,0-88-16,0 70 16,0-88-16,0 89 15,0-72-15,0-16 0,0 105 16,0-106-1,0 0-15,18 106 16,-18-106-16,17 71 16,-17-71-16,0 0 15,0 1-15,0-19 0,0 18 16,-17 1-16,17 69 16,-18-69-16,18 69 15,0-87-15,-18 88 16,1-89-16,17 1 0,-18 70 15,18-71-15,-18 54 16,18-71-16,-17 53 16,17-53-16,-18 35 15,18-53 1,0 36-16,0-54 16,18 36-16,-18-35 15,0 17 1,0-17-16,17-1 0,-17 1 15,0 0 17,-17-1-17,-1 1-15,1-18 16,-1 0 0,0 0-16,-17 0 15,17-18-15,-35 1 16,18 17-16,-18 0 15,0 0-15</inkml:trace>
  <inkml:trace contextRef="#ctx0" brushRef="#br0" timeOffset="7963.0484">21043 10530 0,'0'-17'16,"0"-1"-16,0 1 15,-17 34 32,17 18-31,0-17-16,0 0 0,0 35 16,0-18-1,-18 35-15,18-34 16,0-1-16,0 36 15,0-36-15,0 18 16,0-36-16,18 1 0,-18 0 16</inkml:trace>
  <inkml:trace contextRef="#ctx0" brushRef="#br0" timeOffset="14112.4695">20743 11254 0,'0'0'16,"18"35"-1,-18 0 1,18 0-16,-1 18 0,19 53 15,-19-53-15,18 53 16,-17-71-16,-18 1 16,0-19-16,18 18 15,-18-52-15,0-18 16,0-1-16,0 19 16,17-1-16,1-17 15,0 35-15,-1 0 16,1 17-16,0 1 0,-1 0 15,-17-1-15,18 36 16,-18-35-16,-18 17 16,1-35-16,17 18 15,-18-18-15,0 0 0,18-18 32,0 0-32</inkml:trace>
  <inkml:trace contextRef="#ctx0" brushRef="#br0" timeOffset="14252.8095">21167 11695 0,'17'35'15,"-34"-70"-15,52 88 0,-17-36 0,35 36 16,-18-35-16,-18-1 16,19 1-16,34-18 15</inkml:trace>
  <inkml:trace contextRef="#ctx0" brushRef="#br0" timeOffset="14391.2639">21378 11730 0,'0'0'16,"-35"18"-16,17 17 0,1-18 16,-1 19-16,1-19 0,-1 54 15,0-36-15,1 0 16</inkml:trace>
  <inkml:trace contextRef="#ctx0" brushRef="#br0" timeOffset="14837.145">20743 12206 0,'0'0'0,"-17"35"0,17 18 16,0-17-16,17 17 0,1 35 15,-18-71-15,35 36 16,-17-35 0,0-18-1,-18-18-15,17-17 16,1 17-16,-1 18 0,1 0 16,17 0-16,-17 0 15,17 36 1,-35-19-16,0 36 15,0-35-15,-35-1 16,17-17-16,-17 18 16,17-18-16,18-18 15,0 1-15</inkml:trace>
  <inkml:trace contextRef="#ctx0" brushRef="#br0" timeOffset="15136.6911">21131 12506 0,'-17'35'16,"17"-17"0,17-18-1,1 0-15,0 0 16,17 0-16,0-18 16,-35 1-16,18 17 0,0-18 15,-1 36 1,-17 35-1,0-18-15,18 35 16,-1-52-16,-17 17 16,18-17-16,-18 17 0,0-17 15,0-1 1,-18-17-16,1 0 0,-18 0 16,-18-17-16,17 17 15,1-18-15,0 18 0</inkml:trace>
  <inkml:trace contextRef="#ctx0" brushRef="#br0" timeOffset="15688.4503">20708 13159 0,'0'0'16,"0"123"-16,0-52 0,35 52 16,-17-70-1,0 0-15,-18-18 0,17 1 16,1-19-16,0-17 15,-18-17-15,0-1 16,0-35-16,0 18 16,0-1-1,17 19-15,1 17 0,-1 0 16,1 0-16,17 35 16,-17-17-16,0 35 15,-18-36-15,0 36 16,0-35-16,0-1 15,0 1 1,0 0-16,0-1 16</inkml:trace>
  <inkml:trace contextRef="#ctx0" brushRef="#br0" timeOffset="16042.8757">21202 13547 0,'0'0'16,"0"53"-16,0-36 0,0 19 15,0-19-15,0 1 16,0-36-1,18 1 1,-18-1 0,17 18-16,-17-18 15,18 18-15,0-17 0,-1 17 16,1 17-16,-18 1 16,17 17-16,-17-17 15,0 17 1,18-35-16,-18 18 15</inkml:trace>
  <inkml:trace contextRef="#ctx0" brushRef="#br0" timeOffset="16466.6771">20814 13688 0,'18'0'47,"17"0"-32,-18 17 1,36-17-16,-35 0 16,17 0-16,-35-17 15</inkml:trace>
  <inkml:trace contextRef="#ctx0" brushRef="#br0" timeOffset="17021.8726">21202 13458 0,'0'-17'15,"0"34"-15,0-52 16,18 18-16,-18-1 16,0 36-1,0-1 1,-18 18-16,18 18 16,0-35-16,0 17 15,-18-17-15,18 17 16,0-17-16</inkml:trace>
  <inkml:trace contextRef="#ctx0" brushRef="#br0" timeOffset="17989.6861">20620 14076 0,'0'17'16,"0"72"-1,18-36-15,-18 70 16,0-70-16,17 35 16,-17-53-1,0 1-15,0-19 16,0-34 0,18-19-16,-18 19 0,17-18 15,19-18 1,-19 35-16,1-17 15,17 35-15,-17 17 16,-18 1-16,18 17 0,-1 18 16,-17-35-16,18 35 15,-18-36 1,0 1-16,17 17 16</inkml:trace>
  <inkml:trace contextRef="#ctx0" brushRef="#br0" timeOffset="18340.1084">21061 14411 0,'-18'18'16,"36"-1"-16,-18 19 16,17-36-16,1 17 15,0 1-15,-18-1 16,35 1-16,-17-18 15,-1 0-15,1 0 16,0-18-16,-18 1 16,17 17-16,-17-18 15,0 36 1,0-1 0,18 1-16,-18 0 0,18-1 0,17 1 15,-18-18-15,19-18 16,-19 18-16,19-53 15,-19 18 1,-17 18-16,-17-36 16,17 35-16,-18 0 15,0 18-15</inkml:trace>
  <inkml:trace contextRef="#ctx0" brushRef="#br0" timeOffset="18940.8354">20867 14552 0,'17'-18'0</inkml:trace>
  <inkml:trace contextRef="#ctx0" brushRef="#br0" timeOffset="19118.2427">20867 14552 0,'53'-18'0,"-53"36"15,-18 0-15,18-1 16,-18 19-1,1-19-15,-1 1 16,1-18-16,-36 0 16,35 0-16,-17 0 15,-1-18-15,19 1 16,-1 17-16,18-18 16,-17 18-16</inkml:trace>
  <inkml:trace contextRef="#ctx0" brushRef="#br1" timeOffset="26383.5328">20232 7796 0,'0'-17'16,"0"-1"-1,-18 18-15,18-18 16,-17 18-16,17-17 31,0 34 0,17-17-15,-17 18-16,0 0 16,0-1-16,0 19 15,0-19-15,18 36 16,-18-35-16,0 17 0,0 0 16,0 36-16,0-36 15,0 18-15,0 53 16,0-53-16,0 0 15,0 70-15,-18-70 16,18 71-16,0-71 16,0 0-16,18 52 15,-18-52-15,0 18 16,0 88 0,-18-54-16,1-16 15,17-36-15,0 35 16,-18-53-16,18 0 15,0 1-15,18-1 16,-18-18-16,17 1 0,1 17 16,-1-17-16,1 0 15,0-18 1,-1 0 0,1-18-1,0 18 1,-18-18-1,17 18-15,19 0 16,-19-17 0,1 17-16,-1 0 15,1 0-15,17-18 16,-17 18-16,35 0 16,-35 0-16,17 0 15,-17 0-15,34 0 16,-34 0-16,53 0 15,-36 0-15,35 0 16,-34-18-16,52 18 16,-35 0-16,35 0 15,-35 0-15,70-17 16,-52 17-16,70-18 16,-70 1-16,-1 17 15,1 0-15,-18 0 0,70 0 16,-17 0-1,-71 0-15,71 17 16,-71-17-16,1 0 16,-1 0-16,35 0 15,-52 0-15,17 0 16,-17 0-16,0 0 16,-1 0-16,1 0 15,0 0 16,-1 0-15,1 0 15,0 0 16,-18-17-16,0-1-15,0 0 0,0 1-16,0-19 15,0 19-15,0-54 16,0 36 0,0 0-16,0-1 0,0-17 15,-18 1-15,18-72 16,0 71-16,-18-88 15,18 70-15,0-87 16,0 70-16,-17 35 16,17-71-16,-18 1 15,18 52 1,0 36-16,-18-18 16,18 18-16,0-36 15,0 36-15,0-18 16,0 18-1,0-1-15,-17 19 16,17-1-16,0 0 47,-18 18-31,18-17-16,-18-1 15,18 0 16,0 1 1,0-1-17,0 1 1,0-1 15,-17 18-15,17-18-1,-18 18 32,0 0-15,18-17-17,-17 17 1,-1 0-16,1 0 15,-19 0 1,19-18-16,-19 18 16,19 0-16,-19 0 15,1 0-15,-18 18 16,18-18-16,-53 17 16,35-17-16,0 0 0,0 0 15,-88 0-15,70 18 16,-87 17-1,69-17-15,19-1 0,-89 1 16,71 0-16,-88-1 16,87-17-16,1 0 15,-71-17-15,89 17 16,-71-18 0,105 18-16,-34 0 15,35 0-15</inkml:trace>
  <inkml:trace contextRef="#ctx0" brushRef="#br0" timeOffset="35740.7406">5009 5327 0,'0'0'0,"0"-18"0,0 1 16,18 17-16,0 17 46,35 1-46,-18-18 16,18 0-16,0 0 16,70 0-16,-52 0 15,52 0-15,-70 0 16,0 18-16,-35-1 16,-18 1-16</inkml:trace>
  <inkml:trace contextRef="#ctx0" brushRef="#br0" timeOffset="36264.3157">5327 5080 0,'0'-18'16,"0"1"0,18 17-16,-18-18 0,0 0 0,0 1 15,-18 17 1,-17 35 0,-1 0-16,-34 18 15,35-17-15,-1-19 16,-17 18-16,18-17 0,0 17 15,-53 1-15,52-1 16,19-35-16,-1 18 16,18-1-16,18 19 15,-1-19-15,54 18 16,-18-17-16,70 17 16,-52-35-16,-18 0 0,35 18 15,-70 0-15</inkml:trace>
  <inkml:trace contextRef="#ctx0" brushRef="#br0" timeOffset="38990.1126">20990 14993 0,'0'-18'16,"0"1"-1,0-1 1,-17 18-1,-1 0-15,0 0 16,1 0-16,-1 0 0,0 18 16,-17 35-1,18-36-15,17 19 0,17 52 16,36-18 0,-35-34-16,35-1 0,88 18 15,-53-53 1,-35 0-1,-18-18-15,18-17 16,-53-71 0,-35 71-16,0 0 15,-1-1-15,-52 1 0,35 35 16,-35 0 0,53 0-16</inkml:trace>
  <inkml:trace contextRef="#ctx0" brushRef="#br0" timeOffset="41023.6215">21043 15769 0,'0'-17'16,"0"34"46,0 36-46,0-35-16,0 35 15,0-18-15,0 18 0,0-18 16,0 0-16,0 1 0,0-1 16,0 0-16,18 1 15,-1-36-15,-17 17 16,18-17-16</inkml:trace>
  <inkml:trace contextRef="#ctx0" brushRef="#br0" timeOffset="43520.937">21114 16651 0,'0'-18'16,"0"1"-1,0-1 16,-18 18-31,0 0 16,-17 0 0,0 0-16,17 0 0,-17 18 15,-18 17 1,35 0-16,-17 18 16,18-17-16,34 34 15,1-35-15,-1 1 16,19-19-16,17 1 0,-18 0 0,71 17 15,-36-35 1,-17 0-16,-17-18 0,16 1 16,-16-1-16,17-17 15,-36-1-15,-34-34 16,-1 35-16,-53-36 16,36 53-16,0 1 0,-53-19 15,35 36 1,17 18-16</inkml:trace>
  <inkml:trace contextRef="#ctx0" brushRef="#br0" timeOffset="64052.4508">27111 10495 0,'18'0'16,"-1"0"-16,1 0 16,0 0-16,17-17 15,0 17-15,0-18 0,1 0 16,17 1-16,-36 17 15,1 0-15,-18 17 16</inkml:trace>
  <inkml:trace contextRef="#ctx0" brushRef="#br0" timeOffset="65227.9192">27076 10460 0,'0'0'0,"-18"0"15,18 18-15,0-1 16,0 1 0,0-1-16,18 19 15,-18-1-15,0-17 16,0 52-1,0-35-15,0 36 16,0-18-16,0 35 16,0-53-16,0 71 15,0-53-15,0 53 16,0-53-16,0 0 16,0 0-16,0 17 0,0-17 15,-18 18-15,18 70 16,0-71-16,0 1 15,0 0-15,0-1 0,0 1 0,0 17 16,0-18-16,0 19 16,18 69-16,-18-87 15,0 105-15,0-88 16,17 71-16,-17-71 16,18 89-1,-18-89-15,18 88 16,-18-105-16,17 105 15,-17-87-15,18 69 16,0-87-16,-1 105 16,1-105-16,-1 105 15,1-88-15,-18 1 16,18-19-16,-1 18 0,1 71 16,0-88-16,17 70 15,-17-71-15,-18 1 16,17 70-16,-17-70 15,0-1-15,18 71 16,-18-70-16,0 52 16,17-52-16,-17 35 15,0-53-15,18 35 16,-18-35-16,0 0 16,-18 52-16,18-52 15,0 35 1,0-35-16,0-17 0,0 70 15,0-54-15,0-16 16,0 17-16,18-18 0,-18 53 16,0-53-16,18 54 15,-18-72 1,0 18-16,0 1 16,0-19-16,17 1 0,-17 0 15,0-1-15,0 1 16,0 0-16,0-1 15,0 1-15,0 0 32,18-18-17,-18 17 17,0 1-1,0-1-16,0 1 17,18-18-17,-18-18-15,0 36 63,17-18-48,1 0-15,-18-18 0,18 18 16,-1 0-16,1-17 16,0 17-16,-1 0 15,1 0 1</inkml:trace>
  <inkml:trace contextRef="#ctx0" brushRef="#br0" timeOffset="66944.6639">28610 10460 0,'-17'0'0,"34"0"47,1 0-32,0 0 1,34 0-16,-34 0 15,0 0-15,52 0 16,-52 0-16,35 0 16,-35 0-16,-1 0 15,1 0-15,-1 0 16,-17 18 0,0-1-1,0 1-15,0-1 16,0 19-1,0-19-15,0 19 16,0-1-16,0-17 0,18 34 16,-18-16-16,0 34 15,0-17-15,0 35 16,0-52 0,0 70-16,0-54 15,18 54-15,-18-53 16,0 71-16,17-54 15,-17 1-15,0-1 16,0 1-16,0-1 0,0 72 16,0-54-16,0-18 15,0 1-15,0 88 16,0-71-16,0 88 16,0-88-16,0-17 0,0 17 15,-17 71-15,17-71 16,0 0-16,0 71 15,0-71-15,0 89 16,0-107-16,17 124 16,-17-106-16,0 89 15,0-71 1,0-18-16,0 106 16,0-106-16,36 88 15,-36-87-15,17-1 0,1 88 16,0-88-16,-1 1 15,1 105 1,-18-106-16,17 88 16,-17-88-16,18 1 0,-18 87 15,0-105-15,18-1 16,-18 1-16,17-1 0,-17 1 16,36 70-16,-36-71 15,17 1-15,1-18 0,-18 17 16,18 1-16,-1 35 15,1-53-15,-1 53 16,-17-71-16,18 18 16,-18-18-16,18 0 0,-1 18 15,-17-35 1,18 17-16,-18 0 16,0-17-16,-18 17 15,18-17 1,0 0 15,-17-18 0,17-18-31,-18 18 16,0 0 0,-17 0-1,0 0-15,-18 0 16,18 0-1,-1 0-15,-52 35 16,53-17-16,-53 0 16</inkml:trace>
  <inkml:trace contextRef="#ctx0" brushRef="#br0" timeOffset="68001.0119">27905 10601 0,'-18'0'15,"0"0"-15,1-18 16,-1 18-16,-17 18 15,17-18-15,18 35 16,-35 18 0,17 0-16,1 35 15,17-35-15,0 0 0,17 0 16,36 18 0,18-36-16,-36-17 15,18-18-15,70-36 16,-70 19-16,0-19 0,0-17 15,0-17-15,-35-1 16,-53 1 0,-1 34-16,-52-16 15,35 16-15,0 19 16,0-1-16,0 18 0,18 0 16,-18 0-16,-35 35 15</inkml:trace>
  <inkml:trace contextRef="#ctx0" brushRef="#br0" timeOffset="72829.0764">27764 11483 0,'17'0'0,"36"0"15,-35 0-15,70 0 16,-53 0 0,1 0-16,-1 0 0,0 0 15,-17 0-15,-36 35 16,0-17-16,-34 35 16,16-36-16,1 36 15,17-35-15,18 17 16,0-17-16,18 17 15,0-17-15,-1-18 16,-17 17-16,18 1 16,0-18-16,-18 18 15</inkml:trace>
  <inkml:trace contextRef="#ctx0" brushRef="#br0" timeOffset="72961.2916">28046 11977 0</inkml:trace>
  <inkml:trace contextRef="#ctx0" brushRef="#br0" timeOffset="73624.5288">27887 12241 0,'0'0'0,"18"0"31,17 0-15,0 0-16,18 18 16,-35 0-16,35-1 15,-36 1-15,-17 0 16,-35 17-1,0 0-15,0-17 16,17-1-16,0 36 16,18-35-16,18 17 15,-18-17-15,35 0 16,-17-18 0,-1 17-16,1-17 0</inkml:trace>
  <inkml:trace contextRef="#ctx0" brushRef="#br0" timeOffset="73745.9654">28046 12823 0,'17'18'0,"-34"-36"0,52 36 16</inkml:trace>
  <inkml:trace contextRef="#ctx0" brushRef="#br0" timeOffset="74314.4247">27887 13070 0,'0'0'15,"18"0"-15,17 0 0,18 0 16,-18 0 0,0 0-16,54 18 15,-72-18-15,1 18 16,0 17-16,-18-17 0,-18 17 0,0 0 16,-35 36-16,36-54 15,-36 36 1,35-35-16,18 0 0,18-1 15,-1-17 1,19 0-16,-19 0 16</inkml:trace>
  <inkml:trace contextRef="#ctx0" brushRef="#br0" timeOffset="74454.2481">28063 13635 0,'0'18'15,"0"-36"-15,18 36 0,0-18 16,-1 0-16,1 0 16,0 0-16</inkml:trace>
  <inkml:trace contextRef="#ctx0" brushRef="#br0" timeOffset="74940.7841">27887 13829 0,'18'0'16,"-1"0"-16,1 0 0,35 18 15,-18-1-15,18 1 16,-35-1-16,-1 19 16,-17-19-16,18 19 15,-36-19-15,18 1 16,-53 35 0,18-18-16,35-17 15,0-1-15,18 1 16,-1 0-1,1-1-15,0-17 16,-1 18 0</inkml:trace>
  <inkml:trace contextRef="#ctx0" brushRef="#br0" timeOffset="75065.6455">28134 14464 0,'0'0'16,"18"18"-16</inkml:trace>
  <inkml:trace contextRef="#ctx0" brushRef="#br0" timeOffset="75675.4944">27975 14905 0,'0'-18'16,"18"18"-1,17-17-15,0 17 16,54 0-16,-54 0 16,0 0-16,18 35 15,-53 0-15,0 0 0,-17 54 16,-1-54 0,-35 35-16,53-52 15,-18 0-15,18-1 16,0 1-16,18 0 15,0-18-15,-1 0 16</inkml:trace>
  <inkml:trace contextRef="#ctx0" brushRef="#br0" timeOffset="75793.7727">28240 15399 0,'0'17'15,"0"-34"-15,18 34 0,-1-17 16,1 0-1,-1 0-15</inkml:trace>
  <inkml:trace contextRef="#ctx0" brushRef="#br0" timeOffset="76299.5202">28046 15575 0,'0'0'0,"17"0"16,1 18-16,0-18 0,35 17 15,35 19-15,-53-36 16,53 53-1,-70-36-15,0 19 0,-18 16 16,-18-34-16,-17 35 16,17-35-16,-17 17 15,0 0-15,17-35 16,0 35 0,36 1-16,0-19 15,17 1-15,0 0 16,18-1-16,-35 1 15,17-18-15,-35 18 16</inkml:trace>
  <inkml:trace contextRef="#ctx0" brushRef="#br0" timeOffset="76416.1263">28328 16334 0,'18'17'15,"-36"-34"-15,53 34 0,-17-17 16,0-17-1</inkml:trace>
  <inkml:trace contextRef="#ctx0" brushRef="#br0" timeOffset="76916.9483">28152 16739 0,'0'-17'16,"17"17"0,54-18-1,-18 18-15,53 0 16,-36 0-1,-35 18-15,-35-1 0,0 1 0,-17 17 16,-1 1 0,-35 34-16,18-35 15,-18 18-15,35-35 16,18 17-16,0-17 16,53-1-1,-35-17-15,17 18 16,-17-18-16,0 18 15,-18-1-15</inkml:trace>
  <inkml:trace contextRef="#ctx0" brushRef="#br0" timeOffset="77017.0647">28363 17357 0,'18'53'16,"-36"-106"-16,54 106 0,-19-53 0,36 0 15,-35-36 1</inkml:trace>
  <inkml:trace contextRef="#ctx0" brushRef="#br0" timeOffset="78028.4299">29580 11695 0,'0'-18'16,"-17"18"-16,17-18 47,35 18-32,-17 0-15,52 0 16,1-17-16,-18 17 0,17 0 16,89-36-16,-88 36 15,-1-17-15,-17 17 16,0 0-16,-35 0 16,-18-18-16,-36 18 15,19 0-15,-54 0 16,36 0-16</inkml:trace>
  <inkml:trace contextRef="#ctx0" brushRef="#br0" timeOffset="78273.0352">29863 11430 0,'-53'18'0,"106"-36"0,-142 71 16,37-35-16,-72 70 16,71-35-1,53 17 1,18-34-16,35 16 16,0-34-16,0 17 0,-1-17 15,72 0-15,-71-1 16,0-34-16</inkml:trace>
  <inkml:trace contextRef="#ctx0" brushRef="#br0" timeOffset="78528.2793">30603 11289 0,'0'0'0,"18"0"16,-18 35-16,18 0 15,-18-17-15,17 0 0,1-1 16,0 1-16,-1 0 0</inkml:trace>
  <inkml:trace contextRef="#ctx0" brushRef="#br0" timeOffset="78661.3733">30780 11324 0,'0'0'16,"0"18"-16,18-18 0,-1 35 15,-17-17 1,35 35-16,-17-18 15,-18-17-15</inkml:trace>
  <inkml:trace contextRef="#ctx0" brushRef="#br0" timeOffset="79279.401">31274 11659 0,'-53'0'15,"106"0"-15,-124 18 0,36 35 16,17-35-16,1 52 16,17-35-16,17 1 15,-17-1-15,36-17 0,16-18 16,-16 0-16,52-18 15,-53-17-15,18-36 16,-35 36-16,-1-53 16,-17 35-16,0-36 15,-17 37-15,-1 16 16,1 1-16,-1 17 16,0 1-16,1 17 0,-1 17 15,0 36-15,18-17 16,0 16-16,0 1 0,18-17 15,0 17-15,-1-18 16,36 53-16,-18-70 16,1 17-16,17-17 15,-36-18-15,19 0 16,-19-18-16,1-17 16,-18 17-16,0 36 31,0 17-16,17-17-15,19 17 16,-19-35-16,36 18 16,-35-18-16,17-18 15,-17 0 1,-18-17-16,-18 17 16,-17-35-16,17 36 15,1-1-15,-1 18 0,0 0 16</inkml:trace>
  <inkml:trace contextRef="#ctx0" brushRef="#br0" timeOffset="79553.2004">31909 11924 0,'-18'0'0,"18"-18"16,18 18-16,-1 0 15,1-17-15,17-1 16,-17 0-16,17 1 16,-17 17-16,0 0 15,-1 0 1,1 17 0,-18 1-16,0 0 15,17-1-15,-17 19 16,18-36-16,-36 35 15,36-35 1</inkml:trace>
  <inkml:trace contextRef="#ctx0" brushRef="#br0" timeOffset="79731.2659">32262 11501 0,'0'0'16,"0"17"-16,0 1 15,17-1 1,1 1-16</inkml:trace>
  <inkml:trace contextRef="#ctx0" brushRef="#br0" timeOffset="79912.8078">32403 11695 0,'35'17'0,"-70"-34"0,105 34 16,1-17 0,-18-17-16,-18 17 0,18-18 15,-18 18-15,0-18 0,1-17 16,-36 17-16,0-17 15</inkml:trace>
  <inkml:trace contextRef="#ctx0" brushRef="#br0" timeOffset="80074.8781">32597 11448 0,'0'0'15,"0"70"-15,17-35 0,-17 18 16,0 0-16,18-17 15,-18 17-15,18-1 0,-1 54 16,1-70-16,-18 16 16,0-16-16,0-1 0</inkml:trace>
  <inkml:trace contextRef="#ctx0" brushRef="#br0" timeOffset="80608.7144">31133 12718 0,'0'0'15,"-18"0"-15,0 53 16,1-18-1,-1 18-15,0-18 0,18 71 16,18-36 0,17-34-16,1-1 0,34 0 15,-35-35 1,18 0-16,18-35 16</inkml:trace>
  <inkml:trace contextRef="#ctx0" brushRef="#br0" timeOffset="81170.7184">31397 12982 0,'-17'18'15,"-1"0"1,18-1-16,18-17 0,-18 18 16,35 17-16,-17-35 15,34 18 1,-34-18-16,0 0 0,17-18 15,-17 0-15,-18 1 16,0-1 0,-18 18-1,18 35 1,0 1 0,18-19-16,-1 1 0,19 0 15,-19-18 1,-17-18-1,18 0-15,-18 1 0,-18-19 16,18 19-16,0-1 0,0 1 16,0-1-16,18 0 15,-1 18-15,1 0 0,0 0 16,17 18-16,0-18 0,-17 18 16,17-1-16,0 1 15,-17-18-15,35 17 16,-18 1-16,-17-18 15,0 0-15,-18-18 16,-18 1-16,0-1 16,1 18-16,-19-17 15,36-1-15,-17 36 16,17-1 0,35 18-16,-17-17 15,17 0-15,0-1 0,-17 1 16,52-18-1,-34 0-15,-1 0 0,-17 0 16</inkml:trace>
  <inkml:trace contextRef="#ctx0" brushRef="#br0" timeOffset="81354.1522">32420 12577 0,'0'52'0,"0"-104"0,0 140 16,18-53-1,-18-17-15,18-1 0,-1 1 16,1-18-16</inkml:trace>
  <inkml:trace contextRef="#ctx0" brushRef="#br0" timeOffset="81460.0027">32579 12665 0,'0'0'0,"18"53"16,-18-36-16,0 19 0,-18-19 15,18 18-15</inkml:trace>
  <inkml:trace contextRef="#ctx0" brushRef="#br0" timeOffset="82009.1413">31556 13053 0,'-18'0'16,"18"-18"62,-35 1-63,17 17-15,1-18 0,-18 18 16,-1 0-16,19 0 16,-1 0-1,18 18-15</inkml:trace>
  <inkml:trace contextRef="#ctx0" brushRef="#br0" timeOffset="106964.0027">16792 17374 0,'0'-17'15,"0"-1"1,-17 18-16,-1 0 31,0 0-15,1 35-16,-1-17 15,0 17-15,1 18 0,-1 0 16,0 18-16,18-1 0,-17 89 16,17-71-16,17 53 15,1-70 1,17 35-16,-17-53 15,35-1-15,-35-16 16,17-1 0,-17-35-16,-1 18 15</inkml:trace>
  <inkml:trace contextRef="#ctx0" brushRef="#br0" timeOffset="107592.2876">17163 17851 0,'0'0'0,"17"17"32,1 1-17,-18-1-15,53 36 16,-36-35-16,54 35 16,-36-35-16,36 35 15,-18-18-15,17 0 16,-34 0-16,-1 1 15,-17-36 1,-1 35-16,-34-35 31</inkml:trace>
  <inkml:trace contextRef="#ctx0" brushRef="#br0" timeOffset="107820.3546">17639 17798 0,'-18'0'16,"1"17"-16,17 1 0,-36 52 15,1-17-15,17 0 16,-34 36-1,34-37-15,0-16 0,1 17 16,17-36-16,0 1 16</inkml:trace>
  <inkml:trace contextRef="#ctx0" brushRef="#br0" timeOffset="109799.9324">18203 18203 0,'0'-17'0,"0"34"16,-17-17-1,17 18-15,-18 17 16,0 1-16,18-19 16,-17 1-16,-1-1 0,18 1 0,-17 0 15,-1-1 1,0-17-16,18 18 0,-17-18 15</inkml:trace>
  <inkml:trace contextRef="#ctx0" brushRef="#br0" timeOffset="110718.1986">18591 17974 0,'0'-18'15,"-17"18"1,-1 0 0,0 53-1,18-35-15,0 53 16,0-36-16,0 18 0,36 17 15,-1-52-15,36 17 16,-18-35-16,17 0 16,-35-17-16,18-36 15,-35 17 1,0-34-16,-18 35 16,0-36-16,0 53 15,0 1-15,0 34 16,0 36-1,0-17 1,17-1-16,-17 0 0,18 18 0,-1-18 16,1 18-1,-18-18-15,18 18 0,-1 36 16,-17-54-16,0 18 16,-17-18-16,-19-17 15,19-1-15,-54-17 16,36 0-16,-36 0 15,19-17-15,16 17 16,-34-18-16,52 0 16,-17 1-16,17-1 15,0 0 1</inkml:trace>
  <inkml:trace contextRef="#ctx0" brushRef="#br0" timeOffset="111268.0604">19121 17392 0,'-18'0'15,"18"-18"1,18 36 0,-1 0-1,1-1-15,17 1 0,-17 0 16,17 17-16,0 0 0,18 71 15,-17-53-15,-1 88 16,-18-71-16,-17 19 16,0-19-16,0 71 15,-17-88-15,-18 53 16,17-71-16,0 1 16,-17 34-16,0-52 15,-18 17-15,17-17 16</inkml:trace>
  <inkml:trace contextRef="#ctx0" brushRef="#br0" timeOffset="114599.0527">21396 17657 0,'0'17'15,"-18"-17"1,18 18-16,-17 52 16,-1-17-16,18-17 15,0 16-15,-18 1 0,36 36 16,-18-36-16,18-1 16,35 19-1,-18-36-15,35 1 16,-34-19-16,52 1 15,-70-18-15,17 0 0,-18 0 16,-17-18 15,-17 1-15</inkml:trace>
  <inkml:trace contextRef="#ctx0" brushRef="#br0" timeOffset="114999.7171">21131 17886 0,'0'-18'16,"18"18"-1,0-35 1,-1 35-16,19-35 16,-19 17-16,1 0 0,35-17 15,-36 17-15,36-34 16,-35 34-16,17 0 15,-17 18 1,0 18 0,-18 17-16,35 18 15,-18-35-15,1-1 16,35 1-16,-18 0 16,18-1-1</inkml:trace>
  <inkml:trace contextRef="#ctx0" brushRef="#br0" timeOffset="116111.7704">28469 18080 0,'0'-18'15,"0"1"32,0 34-31,0 19-1,0-1-15,0 0 0,-17 53 16,17-52 0,17 16-16,1 19 15,17-18-15,53 17 16,-35-52-16,53 17 15,-53-17-15,35 0 16,-35-18-16,0 0 16,-35-18-1,-36 0-15,0 1 16,-17-19-16,0 19 0,0-1 16</inkml:trace>
  <inkml:trace contextRef="#ctx0" brushRef="#br0" timeOffset="116489.9726">28258 18221 0,'0'0'16,"0"18"-16,17-18 16,18 0-16,1-18 15,-19 18-15,1-35 16,17-1-16,-17 1 16,-18 0-16,18 17 0,-18-17 15,17 0-15,-17-18 16,0 17-16,18 36 15,-18-17-15,17 34 16,1-17-16,35 71 16,-18-36-16,1 1 0,-1 17 15,18 35 1,-36-53-16,36 18 16,-35-35-16</inkml:trace>
  <inkml:trace contextRef="#ctx0" brushRef="#br0" timeOffset="123352.388">9225 9349 0,'0'17'78,"0"1"-78,18 0 16,-18 17-1,0 0-15,0 18 16,0-18-16,0 1 0,0-1 15,0 35 1,17-34-16,-17-1 0,18 53 16,-18-53-16,18 54 15,-18-36-15,17 35 16,-17-35-16,18 0 16,-18 52-16,0-52 15,0 53 1,18-53-16,-18 0 15,0 18-15,0-19 0,-18 54 16,18-35-16,0 52 16,0-52-16,-18 70 15,18-70-15,-17-1 16,17 71-16,-18-70 16,18 17-16,0-17 15,0-1-15,0 18 0,0-17 0,0 17 16,0 71-1,0-89-15,0 19 0,0-1 16,0 88-16,0-88 16,0 0-16,0 18 0,0-17 15,0 16-15,0 89 16,0-88-16,0-18 16,0 18-16,0 0 0,-18-18 15,18 124-15,0-106 16,0 0-16,18-1 0,-18 1 15,0 106-15,0-89 16,18 107 0,-18-124-16,0-1 0,0 125 15,0-107-15,0 124 16,0-123-16,0 123 16,-18-124-16,0 142 15,1-142-15,-1 106 16,18-105-1,0 87-15,0-105 16,0 88-16,18-105 16,-18 69-16,17-87 15,-17-18-15,18-18 0,-18 0 16,0 1-16</inkml:trace>
  <inkml:trace contextRef="#ctx0" brushRef="#br0" timeOffset="281545.1742">547 10089 0,'17'0'15,"1"18"-15,0-18 16,17 0-16,0 0 0,36-18 16,-18 1-1,-18-18-15,18-1 0,-18-17 16,1 18-16,34-71 16,-35 36-16,-17-36 15,-18 53-15,0 0 16,0 18-16,-18-1 0,-17 1 15,17 35-15,-34 53 16,34-18-16,0 71 16,18-53-16,0 106 15,0-71-15,-17 88 16,17-87-16,0-19 16,-18 1-16,18-18 0,-18 0 15,-17 17 1,17-35-16,1-17 0,-1-18 15,0 0-15,1-18 0,-1 1 16,-17-36-16,35 35 16,0-35-1,18 36-15,34 17 16,-34 0 0,17 17-16,1 1 0,34 17 15,-34-17-15,-1 17 16,-18-17-16,19 17 15,-36-17 1</inkml:trace>
  <inkml:trace contextRef="#ctx0" brushRef="#br0" timeOffset="282146.9078">1323 9507 0,'0'-17'16,"0"34"-16,-18-34 15,18 52-15,-17-17 16,17 35-16,-18 70 16,18-52-16,0 17 0,0 88 15,0-105-15,18 70 16,-1-88-16,19 17 16,-19-52-1,36 17-15,-35-17 16,-1-18-16</inkml:trace>
  <inkml:trace contextRef="#ctx0" brushRef="#br0" timeOffset="282652.2744">1588 10142 0,'-18'0'16,"18"18"-16,0 17 15,18 1-15,-18-19 0,17 54 16,1-54-1,-1 1-15,19 17 0,-1-35 16,0-17 0,-17-1-16,0-17 15,-1-1-15,-17-16 16,0 16-16,0 1 16,18 17-16,-18 36 15,17 53 1,1-19-16,17 72 15,-17-53-15,17 52 16,-35-88-16,18 89 16,-36-89-1,1-17-15,-36 17 16,35-35-16,-17 0 0,0 0 16,-18-53-1,35 18-15,-17-1 0,17 1 16,-17-18-16,17 18 0</inkml:trace>
  <inkml:trace contextRef="#ctx0" brushRef="#br0" timeOffset="283048.6974">1570 9860 0,'-18'-17'15,"18"-1"1,0-17-16,18 17 15,-18-17-15,18-1 0,17-52 16,-18 53 0,19-36-16,-36 54 15,17 17 1,1 53 0,-18-18-16,35 35 15,-17-34-15,17 34 16,-17-34-16,17 34 15,-35-52-15,18-1 16</inkml:trace>
  <inkml:trace contextRef="#ctx0" brushRef="#br0" timeOffset="283300.329">2170 10248 0,'-18'53'15,"36"-106"-15,-36 141 0,0-52 0,18-19 0,0 36 16,0-35-1,-17 0-15,-1 17 16</inkml:trace>
  <inkml:trace contextRef="#ctx0" brushRef="#br0" timeOffset="283809.7542">2399 10054 0,'0'35'0,"0"-17"15,0 17-15,18 18 16,-1-35-16,18 17 16,-17-35-16,17 0 0,-17 0 15,17-17 1,-17-19-16,0 19 0,-1-1 16,1-17-16,-18 17 15,0 0-15,0 36 31,17 70-15,-17-35-16,18 0 0,0 71 16,-1-71-16,1 52 15,-18-52-15,0-17 16,-35 34-16,17-52 16,-35-1-1,18-17-15,-36 0 16,36-17-16,0-1 15,0 0-15,-1-17 0,-34-18 16,52 18-16,18 17 0</inkml:trace>
  <inkml:trace contextRef="#ctx0" brushRef="#br0" timeOffset="284132.5562">2699 9437 0,'53'88'0,"-106"-176"0,123 229 16,-34-88-16,34 70 16,-17-52-16,-35-1 0,17 1 15,0 70 1,-35-70-16,0-18 0,0-1 16,0 1-16,-17 0 0,-1-17 15,-17-1-15</inkml:trace>
  <inkml:trace contextRef="#ctx0" brushRef="#br0" timeOffset="291934.9765">3316 9878 0,'35'0'16,"-17"17"0,35-34-16,-35 17 15,52-18 1,-35 1-16,18-1 15,-35 18-15,17 0 16,-17 0-16</inkml:trace>
  <inkml:trace contextRef="#ctx0" brushRef="#br0" timeOffset="292073.3753">3475 10072 0,'0'0'15,"35"0"-15,0-18 0,18 18 16,-35-17-16,0 17 16,-1 35-1</inkml:trace>
  <inkml:trace contextRef="#ctx0" brushRef="#br0" timeOffset="295121.7422">1023 11642 0,'0'-18'0,"0"0"16,0 1-16,0-1 15,0-17 1,0 17-16,-18 1 0,18-1 16,-17 0-16,-1 18 15,-17-17-15,17 17 0,-17 0 16,0 0-16,-1 0 15,19 0-15,-1 0 16,0 17-16,1 1 0,-18 17 16,35-17-16,-18 35 15,18-36-15,0 54 16,0-36-16,0-17 16,18 52-16,-18-34 15,17-1-15,-17 0 0,0 18 16,18-18-16,-1 71 15,1-70-15,-18 16 16,18 19 0,-1 0-16,-17-36 0,0-17 15,0 34 1,-17-34-16,17 0 0,-18-1 16,0 1-16,1 0 0,-1-18 15,1 17-15,-19 1 16,1-18-16,17 18 0,1-18 15,-19 0-15,19 0 16,-1 17-16,1-17 31,-1-17 16,0 17-16,36 0 1,0 0-17,-1 0-15,1 0 16,-1 0-16,36 0 16,-35 17-16,17-17 15,-17 0-15,-18 18 16,35-18-16,-35 17 15,18-17 1,-18 18-16,17 0 16,-17-1-16,0 1 15,18 0-15,-18-1 16,0 1-16,0 0 0,0-1 16,18 1-16,-18-1 15,0 1-15,0 35 0,0-35 16,0 35-1,0-18-15,0 0 16,0 0-16,0-17 0,0 35 16,0-18-16,0-17 15,0 35 1,0-36-16,0 36 16,0-17-16,0-19 0,-18 1 15,18 35-15,0-18 16,-18 0-16,18 1 0,0-19 15,-17 54 1,-1-36-16,18 36 16,-17-36-16,17 36 15,0-19-15,-18-16 0,18-1 16,0 18-16,0-18 0,0 18 16,0 35-16,0-35 15,0 53 1,-18-53-16,18 53 15,0-53-15,-17 53 16,17-54-16,0 1 16,0 0-16,0 0 0,-18 71 15,18-71-15,-18 52 16,18-34-16,0-18 16,-17 70-16,17-70 15,-18 71-15,18-71 16,-18 0-16,18 70 15,0-52-15,0-18 16,0-1-16,-17 54 16,17-53-16,0 0 0,0 0 15,0 0-15,0-18 0,0 18 16,0 0-16,0 0 0,0 18 16,0 17-1,0-35-15,0 35 16,0-53-16,17 53 15,-17-52-15,18 52 16,-18-53-16,0 36 16,0-36-16,0 0 15,0 18-15,18-18 0,-18 1 16,0 17-16,0 17 16,0-52-16,0 52 15,0-52-15,17 35 16,-17-35-16,18 34 15,-18-34 1,0 17-16,0-17 0,18 17 16,-18 1-16,0-19 15,0 1-15,0 17 16,0-17-16,0-1 0,0 1 16,0 0-1,0-1-15,17 1 16,1-18-1,-18 18-15,35-18 16,-17 17-16,17-17 16,-17 0-16,17 18 15,-35 0-15,18-18 16,-1 0-16,-17 17 16,0 1-16</inkml:trace>
  <inkml:trace contextRef="#ctx0" brushRef="#br0" timeOffset="298175.7328">1288 11659 0,'0'0'0,"-18"0"15,18-17-15,0-1 31,-18 18-15,18 18 0,0 17-16,0 0 0,0 18 15,-17 71-15,17 17 16,17-71-16,1 54 16,-18-54-1,35 19-15,-17-54 16,0-18-16,17 19 15,-18-19-15,1 1 16</inkml:trace>
  <inkml:trace contextRef="#ctx0" brushRef="#br0" timeOffset="298809.5658">1535 12065 0,'0'0'0,"0"-18"0,0 1 15,0-1-15,0 36 16,0 35-1,0 0 1,17 17-16,1-35 16,0 1-16,-1-19 0,1 1 15,35 0-15,-36-36 16,1 0-16,0 1 16,-1-1-16,-17-17 0,18-36 15,-18 54-15,-18-1 16,18 0-16,0 54 31,18 52-31,0-18 16,-1 36-1,1-53-15,-1-18 16,-17 18-16,0-17 0,-17 34 16,-1-35-16,-17-17 15,17 0-15,1-18 0,-19-18 16,19 0-16,-1 1 15,0-1 1,18 0-16,0 1 16</inkml:trace>
  <inkml:trace contextRef="#ctx0" brushRef="#br0" timeOffset="299070.4273">2011 12224 0,'0'0'15,"17"17"-15,-17 19 0,0 17 16,0-18-16,18 18 15,-18-36-15,0 19 16,0-19-16</inkml:trace>
  <inkml:trace contextRef="#ctx0" brushRef="#br0" timeOffset="299443.7799">1499 11800 0,'0'-17'16,"18"-18"0,0-1-16,17-17 15,-17 18-15,-1 0 0,-17 17 16,35-17 0,-35 17-16,0 36 15,36-1 1,-36 1-16,17 0 15,1 17-15,17 0 0,-17 1 16,17 17 0,-17-36-16</inkml:trace>
  <inkml:trace contextRef="#ctx0" brushRef="#br0" timeOffset="299664.417">2223 12047 0,'0'0'0,"17"0"15,18 0-15,-17 0 16,0 0-16,-1 18 15</inkml:trace>
  <inkml:trace contextRef="#ctx0" brushRef="#br0" timeOffset="300354.4007">2522 12012 0,'0'0'16,"0"18"0,18 35-1,-18-36-15,53 54 16,-35-54 0,34 1-16,-34-18 15,0 0-15,17 0 0,0-35 16,-35 17-16,0-35 15,0 18 1,0 17-16,0 1 16,-17-1-16,17 36 15,17 52 1,1-17-16,17 71 16,-17-71-16,35 52 15,-36-69-15,1 34 16,-18-52-16,-18 17 15,1-17-15,-54-18 16,36 0-16,-36 0 16,36-18-16,-35 1 15,52-1-15,0 0 16,1 1 0</inkml:trace>
  <inkml:trace contextRef="#ctx0" brushRef="#br0" timeOffset="301082.5492">3016 12224 0,'0'17'15,"18"1"1,-18 0-16,18 17 15,-18-17-15,0 17 16,17-17-16,-17 17 16</inkml:trace>
  <inkml:trace contextRef="#ctx0" brushRef="#br0" timeOffset="301385.2367">2928 11501 0,'18'0'16,"35"52"-16,-36-16 15,54 70 1,-18-71-16,-18 35 0,0-17 16,1 18-16,-19-1 0,1 54 15,-1-71-15,-17 0 16,0-18-16,-17 36 16,17-54-16,-18-17 0,1 0 15</inkml:trace>
  <inkml:trace contextRef="#ctx0" brushRef="#br0" timeOffset="301700.6351">3281 11465 0,'0'0'15,"53"-35"-15,-36 35 0,1-18 16,0 36-16,-1 17 16,1 1-16,-18 34 15,0-35 1,18 18-16,-18-17 16,0-19-16,0 1 15,17-18-15,1 0 16,0 0-16,-1 0 15,18 0 1,-17 0-16,17 0 16</inkml:trace>
  <inkml:trace contextRef="#ctx0" brushRef="#br0" timeOffset="302151.5334">3916 12012 0,'17'0'0,"36"0"16,-35-18-16,53 1 16,-36 17-16,18-18 15,-18 18 1,-17 0-16</inkml:trace>
  <inkml:trace contextRef="#ctx0" brushRef="#br0" timeOffset="302305.5962">4128 11783 0,'0'0'15,"17"53"-15,-17-18 0,18 53 16,-18-53-16,17 18 0,1 36 15,-18-37-15,18 1 16</inkml:trace>
  <inkml:trace contextRef="#ctx0" brushRef="#br0" timeOffset="302795.6499">4533 11377 0,'0'-18'0,"0"36"16,-17-36-16,-1 36 0,0 0 15,18 35-15,0 0 16,-17 17-16,17 18 0,0 71 16,17-88-16,19 52 15,-1-52-15,35-1 16,-34-35-16,-1-17 15,0 0-15,-17-18 0</inkml:trace>
  <inkml:trace contextRef="#ctx0" brushRef="#br0" timeOffset="303181.5764">4815 11924 0,'0'18'16,"0"-1"-16,0 18 0,36 18 16,-36-17-16,35-19 15,-17 1-15,17 17 16,-17-35-16,17-17 16,-18 17-16,1-36 0,-18 19 15,0-54-15,0 53 16,0 1-16,-18-1 15,36 53 1,0 54 0,-1-36-16,36 70 15,-35-70-15,0 53 16,-1-71-16,-34 36 16,17-36-16,-36-17 15,19-18-15,-1 17 16,-17-17-16,-1 0 0,-16-35 15,34 0-15,0-18 16,18 17-16</inkml:trace>
  <inkml:trace contextRef="#ctx0" brushRef="#br0" timeOffset="303440.9621">5186 12047 0,'17'0'16,"-34"0"-16,34-17 0,19 17 15,-1 35 1,-35 18 0,0-35-16,-18 34 15,18-34-15,0 0 16,0 17-16,18-35 15,17 0-15,-17 0 16,17-35 0,-17 17-16</inkml:trace>
  <inkml:trace contextRef="#ctx0" brushRef="#br0" timeOffset="303723.4265">4798 11712 0,'-18'-35'15,"36"70"-15,-18-105 0,17-1 16,1 1 0,0 34-16,-18 19 0,17-19 15,-17 19-15,18-1 16,0 18-16,-1 0 15,1 18 1,17 17 0,-17-17-16,17-1 0,18 19 15,-35-1-15,35-18 16</inkml:trace>
  <inkml:trace contextRef="#ctx0" brushRef="#br0" timeOffset="303896.7179">5521 11853 0,'35'18'16,"-17"-18"-16,0 0 0,34 0 15,-34 0-15,0 0 16</inkml:trace>
  <inkml:trace contextRef="#ctx0" brushRef="#br0" timeOffset="304304.4867">5856 11836 0,'0'35'16,"35"0"0,-17 1-16,17-1 15,-17-35-15,0 17 0,-1-17 16,1 0 0,0-35-16,-18 18 15,17-1-15,1-35 16,-18 35-16,0 1 15,0-1-15,0 53 16,0-17-16,17 70 16,-17-35-16,36 71 15,-36-54-15,17 36 16,-17-53-16,0 17 16,0-34-16,-17-1 15,-1-35-15,0 0 16,1-18-1,-1 1-15,1-36 16,17 18-16</inkml:trace>
  <inkml:trace contextRef="#ctx0" brushRef="#br0" timeOffset="304557.3759">6227 11977 0,'0'0'16,"35"0"-16,0 0 0,-17 0 16,-1 0-16,1 0 15,-18 17-15,0 1 0,0 0 16,0-1-16,0 1 0,-18 17 16,18-17-16,-17-18 15,17 18-15,17-18 16,1 0-16,35 0 15,-35 0 1,-1 0-16</inkml:trace>
  <inkml:trace contextRef="#ctx0" brushRef="#br0" timeOffset="304819.1172">6421 11271 0,'0'0'0,"35"53"0,0 0 16,0 0-16,1 18 0,17 70 16,-36-53-16,19 53 15,-36-70-15,0 34 16,-18-52-1,0 35-15,1-70 16,-36 35-16,17-53 16</inkml:trace>
  <inkml:trace contextRef="#ctx0" brushRef="#br0" timeOffset="305187.4493">6650 11148 0,'0'0'16,"18"0"-16,-1 0 15,1 17-15,17 1 0,36 35 16,-54-35-16,36 35 16,-53-36-16,0 1 15,0 17 1,-17-17-16,-19 17 16,36-17-16,-17-1 15,17 1-15,17-18 0,1 18 16,0-1-16,34 1 15,-16-18-15,-1 17 16,-17-17 0</inkml:trace>
  <inkml:trace contextRef="#ctx0" brushRef="#br0" timeOffset="305681.847">1217 13670 0,'18'0'0,"-36"0"0,53 0 15,1 0-15,-1 0 16,18 0-1,-36-17-15,1 17 0,17 0 16,-17-18-16</inkml:trace>
  <inkml:trace contextRef="#ctx0" brushRef="#br0" timeOffset="305821.2166">1358 13423 0,'0'0'0,"0"71"0,0-36 15,0 18-15,18 0 0,-18 0 16,17 53-16,1-71 16,0 0-16</inkml:trace>
  <inkml:trace contextRef="#ctx0" brushRef="#br0" timeOffset="305987.2133">1746 13705 0,'0'-17'15,"18"17"1,0 0-16,17-18 16</inkml:trace>
  <inkml:trace contextRef="#ctx0" brushRef="#br0" timeOffset="306121.665">1993 13670 0,'0'0'15,"18"0"1,-1 0 0</inkml:trace>
  <inkml:trace contextRef="#ctx0" brushRef="#br0" timeOffset="306232.8399">2152 13670 0,'18'0'15,"-1"-17"-15,1 17 16,-18-18-16</inkml:trace>
  <inkml:trace contextRef="#ctx0" brushRef="#br0" timeOffset="306667.3502">2646 13653 0,'17'0'16,"19"0"-1,-19-18-15,36 18 16,-35 0-16,35 0 15,-35 0-15</inkml:trace>
  <inkml:trace contextRef="#ctx0" brushRef="#br0" timeOffset="306823.3765">2787 13423 0,'0'71'15,"0"-142"-15,0 195 0,18-89 0,-18 53 16,17-53-16,1 1 16,-18-19-16</inkml:trace>
  <inkml:trace contextRef="#ctx0" brushRef="#br0" timeOffset="307351.8814">3193 13141 0,'-18'-18'16,"0"18"-16,1 0 15,17 18-15,-18 53 16,18-19-16,0 72 15,0-36-15,18-35 16,17 71 0,-17-72-16,17-16 0,-17-19 15,17 1-15,18 0 16,-18-18-16</inkml:trace>
  <inkml:trace contextRef="#ctx0" brushRef="#br0" timeOffset="307728.0776">3422 13600 0,'0'17'15,"0"1"-15,0 0 0,18 34 16,-1-34-16,1 17 16,0-17-16,-1 0 15,36-18-15,-35 0 16,-1-36-1,-17 19-15,0-1 0,0-17 16,0 0-16,-17 17 16,17-17-16,0 52 31,17 54-31,1-18 16,17 70-16,-17-70 15,17 53 1,-17-53-16,-18 17 15,0-34-15,-18-19 16,1 1-16,-1 0 0,0-18 0,1 0 16,-19 0-16,19-18 0,-36 0 15,35-17-15,1 0 16</inkml:trace>
  <inkml:trace contextRef="#ctx0" brushRef="#br0" timeOffset="308135.127">3792 13635 0,'-17'-18'16,"-1"36"-1,36 0 1,-1 17-16,19 35 15,-1-17 1,-17-17-16,-1-1 0,-17 0 0,18 18 16,-18-35-16,0-1 15,-18 1-15,1 0 16,-1-36 0,0 18-16,18-18 0,-35-35 15,35 18-15,-18-35 16,18 34-16,18 19 15,0-19 1,-1 19-16,1 17 16,-18-18 15,0 0-15,0-17-1,0 18-15,0-1 0</inkml:trace>
  <inkml:trace contextRef="#ctx0" brushRef="#br0" timeOffset="309080.3472">3316 13247 0,'-18'-18'16,"18"1"-16,36-1 15,-19 0-15,19-35 16,-19 36-16,19-36 16,-19 35-1,-17 36 1,36 17-1,-19 0-15,18 18 16,-17-17-16,53 16 16,-36-34-16,0 0 15</inkml:trace>
  <inkml:trace contextRef="#ctx0" brushRef="#br0" timeOffset="309268.4065">4039 13476 0,'36'18'16,"-72"-36"-16,89 36 0,-17-1 16,-1-17-16,35-17 15,-34 17 1,-19 0-16</inkml:trace>
  <inkml:trace contextRef="#ctx0" brushRef="#br0" timeOffset="309886.6915">4498 13300 0,'-18'0'0,"36"0"0,-53 17 15,35 36 1,17 0-16,1 35 16,0-52-16,34 17 15,-16-53-15,17 0 16,-18 0-16,0-36 15,-35 1-15,18-18 16,-18 35-16,-18-34 16,18 34-16,-17-17 15,-1 17 1,18 36-16,0-1 16,18 1-16,-18 17 0,17 18 15,19 71-15,-19-54 16,18 54-1,-17-54-15,0 18 16,-18-52-16,0-1 0,-18 0 16,0-17-16,-34-18 15,16 0-15,-17-18 16,18 1 0,17-1-16,1 0 0,-1 1 15,0-19-15,18 19 16</inkml:trace>
  <inkml:trace contextRef="#ctx0" brushRef="#br0" timeOffset="310269.6337">4904 13511 0,'-18'-17'16,"36"34"-16,-36-52 0,18 53 15,18 17 1,-1 0-16,1 1 16,0-1-16,-1-17 0,18 52 15,-17-35-15,-18-17 16,-18 53 0,-17-36-16,18-35 15,-1 0-15,-35-35 16,53-1-1,18 19-15,17-36 16,-17 17-16,-1 19 16,18-36-16,-17 35 15,0-17-15,-1 17 16,-52 1 0,17 17-16,1 0 15,-1 0-15,1 0 0,-1 0 16</inkml:trace>
  <inkml:trace contextRef="#ctx0" brushRef="#br0" timeOffset="310520.762">4904 12965 0,'0'0'15,"53"35"-15,-1 0 0,37 71 16,-54-53-16,53 106 16,-53-71-16,-17-18 15,-18 72-15,0-72 16,-35 36-16,17-71 16,-35 36-16,36-71 15,-1 0 1,18-18-16</inkml:trace>
  <inkml:trace contextRef="#ctx0" brushRef="#br0" timeOffset="310908.8766">5274 12876 0,'18'0'32,"-1"0"-32,1 0 15,35 0 1,-35 18-16,-1 0 15,1 17 1,-1 0-16,-17 1 16,-17-1-16,17-18 15,0 1-15,17 0 16,1-18 0,0 0-16,17 0 15,-17 0-15,17 17 16,-35 1-1</inkml:trace>
  <inkml:trace contextRef="#ctx0" brushRef="#br0" timeOffset="313390.3912">10231 14023 0,'0'-18'0,"17"1"15,-17 34 1,0 1-16,0 52 15,0-17-15,0 71 16,0-54 0,0 72-16,18-72 15,-18 36-15,17-71 16,1 18 0,0-35-16,-18-1 0,17-17 15,1-17-15,-18-1 16</inkml:trace>
  <inkml:trace contextRef="#ctx0" brushRef="#br0" timeOffset="313706.5691">10019 14199 0,'0'0'15,"18"-17"1,17-54 0,-18 36-16,19-36 15,-19 36-15,-17-36 16,18 54-16,-18-1 16,18 18-16,-1 18 15,1-1-15,17 19 16,0-1-1,18 0-15,-17-17 16,34 17-16,-52-17 16,17-1-16,-17-17 0,-18 18 15</inkml:trace>
  <inkml:trace contextRef="#ctx0" brushRef="#br0" timeOffset="320842.0249">6562 13441 0,'0'17'16,"0"36"-1,0-35-15,17 17 0,1 36 16,0-53-16,-1 17 16,1-18-16,0 1 15,-1-18-15</inkml:trace>
  <inkml:trace contextRef="#ctx0" brushRef="#br0" timeOffset="320975.1095">6473 13212 0,'0'0'0,"0"17"16,18-17-16</inkml:trace>
  <inkml:trace contextRef="#ctx0" brushRef="#br0" timeOffset="321241.6515">6844 13000 0,'0'0'0,"-18"-35"0,-17-1 16,35 19-1,-18-1-15,1 18 0,-1 18 16,18 17-16,0 0 0,0 18 15,0 18-15,0-1 0,35 71 16,-17-70 0,0-18-16,35 53 15,-36-53-15,1 0 16,-18-18-16,0-18 0,-18-17 16</inkml:trace>
  <inkml:trace contextRef="#ctx0" brushRef="#br0" timeOffset="321354.5331">6773 13529 0,'0'0'16,"71"-35"-16,-36 17 15,36 18 1,-36-18-16,-17 18 16</inkml:trace>
  <inkml:trace contextRef="#ctx0" brushRef="#br0" timeOffset="322583.9273">7426 13300 0,'0'17'32,"0"1"-17,0 0-15,0 35 16,0-18-16,35 18 15,-17-18-15,17 0 16,0-35-16,-17 0 16,0 0-16,17 0 0,-17-17 15,-1-1 1,-17-17-16,0-1 16,0-16-16,0 34 15,0-17-15,0 17 16,0 0-16,0 36 15,18 53 1,0-19-16,17 54 16,-18-53-16,1 0 15,0 0-15,-1 0 0,-17-18 16,18 36-16,-36-54 16,1 19-1,-19-36-15,19 17 0,-18-17 16,17-17-16,-17 17 0,17-18 15,-35 0-15,35 1 16,1-18-16,-1 35 16,18-18-1,18 0-15</inkml:trace>
  <inkml:trace contextRef="#ctx0" brushRef="#br0" timeOffset="323004.189">7902 13511 0,'0'18'16,"0"0"-16,0 35 16,0-18-16,0 18 15,0-18-15,18 0 16,-18-17-16,18 0 16,-18-1-16</inkml:trace>
  <inkml:trace contextRef="#ctx0" brushRef="#br0" timeOffset="323699.7986">8114 13317 0,'18'0'32,"-1"0"-17,1 0-15,17 0 16,0-17-1,-17 17-15,0 0 0,-1 0 16,1 0-16,0 0 16,-18 17-16</inkml:trace>
  <inkml:trace contextRef="#ctx0" brushRef="#br0" timeOffset="323872.8045">8184 13458 0,'0'18'16,"0"-36"-16,18 54 0,0-36 0,-1 0 15,19 0-15,-1-18 16,-17 18-16,17 0 16,-18 0-16</inkml:trace>
  <inkml:trace contextRef="#ctx0" brushRef="#br0" timeOffset="324405.4604">8678 13018 0,'0'-18'16,"0"0"0,0 36 30,18 0-30,-18-1-16,0 36 16,0-18-1,0 54-15,0-37 16,18 54-16,-18-53 16,17-18-16,-17 36 15,18-36-15,-18 1 16,0-1-16,0 0 0,-18-17 15</inkml:trace>
  <inkml:trace contextRef="#ctx0" brushRef="#br0" timeOffset="335012.3945">10777 10301 0,'-17'0'16,"34"0"46,19 18-62,-1-18 16,35 17-16,-17-17 16,0 0-16,0 0 15,0-17-15,0 17 0,18 0 16,-36 0-16,18 0 16,-36 0-16,19-18 15</inkml:trace>
  <inkml:trace contextRef="#ctx0" brushRef="#br0" timeOffset="335295.2875">11201 10160 0,'0'0'15,"17"0"1,1 18-1,53-1-15,-36-17 16,53 0 0,-53 18-16,1-18 0,16 35 15,-34-17-15,0 17 16,-18-17-16,-18 17 16,-17 0-16,-18 1 15,18-19-15,-18 19 16,35-19-16,-17 18 15,17-17-15</inkml:trace>
  <inkml:trace contextRef="#ctx0" brushRef="#br0" timeOffset="346077.8791">6174 15734 0,'0'0'0,"17"35"0,-17 0 16,0 18-16,18-17 0,0 52 15,-18-53-15,0 0 0,17 18 16,-17-35 0,0-36-1</inkml:trace>
  <inkml:trace contextRef="#ctx0" brushRef="#br0" timeOffset="346211.9775">6103 15628 0,'0'18'16,"18"-1"-1,-1 1-15</inkml:trace>
  <inkml:trace contextRef="#ctx0" brushRef="#br0" timeOffset="346474.0186">6438 15399 0,'0'0'15,"-17"-71"-15,-1 54 0,-17-36 16,17 35-16,0 18 16,1 0-16,17 35 15,0 1-15,0 16 0,0 1 16,0 18-16,17 0 15,1-1-15,0 71 16,-1-70-16,1-18 0,0-18 16,17 53-16,-35-70 15,17 17 1</inkml:trace>
  <inkml:trace contextRef="#ctx0" brushRef="#br0" timeOffset="346583.3243">6403 15875 0,'0'0'0,"53"-18"16,-36 18-16,1 0 0,35 0 15</inkml:trace>
  <inkml:trace contextRef="#ctx0" brushRef="#br0" timeOffset="347230.0403">7056 15610 0,'0'71'16,"0"-142"-16,0 195 0,35-36 0,-18-53 15,54 18 1,-36-53-16,1 18 0,17-18 16,17-35-16,-52 17 15,17-17-15,-35-1 16,-18-34-16,18 52 15,-17-17-15,-1 17 16,0-17-16,18 53 16,0-1-16,0 19 15,18-1-15,0 88 16,-1-52-16,1-18 0,17 88 16,-17-88-16,-18-18 15,18 18-15,-18-18 16,-18 1-16,0-1 15,1-35-15,-36 18 16,35-36-16,-17 18 0,-18-53 16,35 35-1,-17-35-15,35 36 16,0-18-16,0 17 16</inkml:trace>
  <inkml:trace contextRef="#ctx0" brushRef="#br0" timeOffset="347508.3639">7743 15804 0,'0'36'16,"0"-72"-16,0 107 0,0-53 0,0 17 15,0-17-15,0 34 16,18-34-16,-18 17 16,0-17-16,18-18 15</inkml:trace>
  <inkml:trace contextRef="#ctx0" brushRef="#br0" timeOffset="347900.739">8008 15558 0,'18'0'0,"-1"17"16,1 1-16,0-18 16,-1 0-16,19 17 0,-1-17 15,-18 0 1</inkml:trace>
  <inkml:trace contextRef="#ctx0" brushRef="#br0" timeOffset="348019.064">8061 15769 0,'35'0'16,"-70"0"-16,106 18 0,-54-18 15,36-18-15,-35 18 16</inkml:trace>
  <inkml:trace contextRef="#ctx0" brushRef="#br0" timeOffset="348463.2377">8555 15505 0,'0'-18'16,"0"36"15,-35 17-16,35 0-15,-18 36 16,0-36-16,36 88 16,0-87-1,17-1 1,0-17-16,-17-1 0,52-17 16,-34-17-16,-1-1 15,0-17-15,0-36 16,-17 1-16,-18 34 15,0-17-15,-53-17 16,18 35-16,-53-1 16,52 19-16,1 17 15,-71 35-15</inkml:trace>
  <inkml:trace contextRef="#ctx0" brushRef="#br0" timeOffset="351700.7909">12171 10989 0,'0'0'0,"17"0"32,54-18-32,-18 18 15,88 0 1,-53 0-16,89 0 15,-72 0-15,90 0 16,-125 0-16,18 0 16,-70 0-16,0 0 15</inkml:trace>
  <inkml:trace contextRef="#ctx0" brushRef="#br0" timeOffset="354621.1683">1094 15222 0,'0'0'0,"0"-17"0,-18 17 31,18 53-15,0-18-16,0 18 0,0 70 15,0-52-15,18 70 16,-18-70-16,17-1 16,-17-17-16,36 53 15,-1-36 1,-35-34-16,35-1 16,-17-35-16,-1 0 15</inkml:trace>
  <inkml:trace contextRef="#ctx0" brushRef="#br0" timeOffset="355032.8426">1358 15769 0,'0'0'0,"0"18"15,0-1-15,0 1 16,18 53-16,-1-36 15,1 0-15,0 0 0,-1-17 16,19 35-16,-19-53 16,1 18-16,0-36 15,-1 18-15,-17-35 16,0 17-16,0-17 16,0 0-16,0 17 15,0 0-15,18 18 16,-18 18-16,18 0 0,-1 34 15,1 1-15,-1 36 16,-17-36-16,18-18 16,-36 53-16,1-53 15,17 1-15,-18-1 16,1 0-16,-1-17 0,0-18 0,1 17 16,-1-17-16,0-17 15,1-1 1,-1-17-16,0 0 0,1-1 15</inkml:trace>
  <inkml:trace contextRef="#ctx0" brushRef="#br0" timeOffset="355700.0112">1729 15928 0,'0'0'15,"0"35"-15,17 0 16,-17-17-16,18 17 0,0-17 15,-18 17 1,17-17-16,-17 0 0,0-1 16</inkml:trace>
  <inkml:trace contextRef="#ctx0" brushRef="#br0" timeOffset="356183.8952">1376 15522 0,'-18'0'31,"18"-17"0,18-19-15,-1 1-16,19-36 15,-1 19-15,-17 34 16,-18 0-16,0 1 16,17 17-16,-17 17 15,0 1-15,18 35 16,0-36-16,-1 1 15,19 35-15,-36-18 16,52 1-16</inkml:trace>
  <inkml:trace contextRef="#ctx0" brushRef="#br0" timeOffset="356429.005">1958 15787 0,'0'0'15,"18"0"-15,-1 0 0,1 0 16,35 0-1,-18 0-15,-17 0 16,-1 0-16</inkml:trace>
  <inkml:trace contextRef="#ctx0" brushRef="#br0" timeOffset="357101.7021">2434 15699 0,'0'53'16,"0"-18"-16,18 53 16,-18-53-1,17-17-15,1 17 0,35-17 16,0-18 0,-35 0-16,17-35 15,-35 17-15,17-35 16,-17 18-16,0-18 15,0 35-15,0 1 16,18 52 0,0 35-1,-1-17-15,36 53 16,-35-53-16,0 0 16,-1 0-16,1-18 0,-18 0 15,0 18-15,0-35 16,-53 17-16,35-35 15,1 0-15,-54 0 16,36 0-16,17-17 16,-35-19-16,36 19 15,17-19-15,0 19 16,0-1-16</inkml:trace>
  <inkml:trace contextRef="#ctx0" brushRef="#br0" timeOffset="357329.7438">2875 15875 0,'18'0'15,"-18"18"-15,17 17 16,1-17-16,0 17 15,-18-18-15,17 1 16,-17 0-16,18-18 0,-18 17 16,18-17-16</inkml:trace>
  <inkml:trace contextRef="#ctx0" brushRef="#br0" timeOffset="357706.3031">2946 15240 0,'17'18'15,"36"17"1,-17 0-16,52 53 16,-53-17-16,36 52 15,-54-52-15,18 70 16,-17-70-16,-18 34 15,0-52-15,0 18 16,0-53-16,-18-18 16</inkml:trace>
  <inkml:trace contextRef="#ctx0" brushRef="#br0" timeOffset="358085.2676">3210 15099 0,'18'0'16,"0"0"-16,34 0 16,-16 0-16,17 18 15,-36-1-15,-17 1 16,18 17-16,-18-17 0,0 17 16,0 0-16,0 1 0,-18-1 15,18 0-15,0-17 16,0-1-1,18 1-15,17-18 16,1 0-16,16-18 16,-34 18-16,0 0 15</inkml:trace>
  <inkml:trace contextRef="#ctx0" brushRef="#br0" timeOffset="365319.8582">26758 11536 0,'-17'0'0,"-1"0"15,0 0-15,-17 0 16,17 0-16,-35 17 16,36 1-1,-18 17-15,-1-17 16,19 0-16,-19 35 16,19-36-16,-36 36 15,35-18-15,1 18 16,-1-17-16,18 34 15,0-35-15,35 36 16,-17-18-16,-1-18 16,1 18-16,17 0 0,1 53 15,-19-53-15,36 70 16,-18-52-16,-17-18 16,0 17-16,-1-17 15,1 18-15,0-18 0,-18 70 16,0-70-16,-18 18 15,0-18-15,-17 70 16,17-70-16,-17 53 16,18-53-16,-19 0 15,19-18-15,-1 18 16,0-18-16,18 0 0,-17 1 16,-1-1-16,18 0 0,-35 0 15,35 1-15,-18-19 16,1 1-1,17 0-15,-18-1 0,0-17 16,1 18 0,-1-18-16,0 0 15,1 0 1,-1 0 0,0-35-1,18 17-15,0 0 16,0 1 15,18 17-15,0 0-1,-1 0-15,1 0 16,17-18-16,-17 18 16,0 18-1,-1-18-15,1 0 0,17 17 16,-17 1-16,-1-18 15,1 18-15,-18-1 16,35-17-16,-35 18 16,18 0-16,0-1 15,-1 1-15,1-18 0,-1 35 16,1-17 0,0 17-16,-1-17 15,19 17-15,-36-17 16,17 17-16,1-17 15,-18-1-15,35 54 0,-35-36 16,18 18 0,-18-18-16,0 53 15,0-52-15,0 52 16,0-53-16,0 53 16,0-52-16,0 17 0,0-1 15,0-16-15,17 70 16,-17-71-16,0 71 15,0-53-15,0-18 16,0 18-16,0 0 0,18 35 16,-18-35-16,0 0 15,0 35 1,0-35-16,0 0 0,-18 0 16,18 0-16,0 52 15,0-69-15,-17 70 16,17-71-16,0 18 0,-18 35 15,1-35 1,-1 53-16,0-53 16,18-18-16,-17 71 15,17-71-15,-18 53 16,18-53-16,18 36 16,-18-53-16,17 17 15,-17-17-15,18 17 16,-18-18-16,35 1 15,-17-18-15,17 18 16,-17-18-16,-1 0 0,1 0 16,0 0-16</inkml:trace>
  <inkml:trace contextRef="#ctx0" brushRef="#br2" timeOffset="411228.7702">7426 14164 0,'0'0'0,"18"0"94,-1 18-78,1-18-16,70 0 15,-35-18-15,106 0 16,-71 1-16,0 17 0,0-18 16,18 18-16,71-18 15,-89 18-15,-18 0 0,1 18 16,35-18-1,-53 0-15,0 0 16,-36 0-16,1 0 16,-18-18-16,-18-17 15,1 35-15,17-17 16,-18 17 0</inkml:trace>
  <inkml:trace contextRef="#ctx0" brushRef="#br2" timeOffset="414135.8053">22137 10178 0,'17'0'0,"1"0"15,0-18-15,-1 18 0,1-18 16,0 18-1,-36 0 48,-17 0-47,-1 0-16,-16 0 15,-54 18-15,35-18 16,-70 18-16,53-18 15,-106 17-15,88-17 16,0 0-16,0 0 16,-105 0-16,105 0 15,0 0-15,0 0 0,-106 18 16,107-18-16,-72 18 16,89-18-16,-71 0 15,89 0-15,-71 0 16,88-18-1,-53 18-15,71 0 16,-36 0-16,36 0 16,17 0-1,18 18 17,18 17-17,-18-18-15,0 1 16,17 53-16,-17-36 15,0 18-15,18-18 16,-18 18-16,0 53 16,18-53-16,-18 0 0,17 70 15,-17-70-15,18 88 16,-18-70-16,-18 70 16,18-71-16,-17 89 15,17-88 1,-18 88-16,18-89 15,0 71-15,-18-53 16,18 71-16,0-88 16,0 105-16,0-105 15,0 105 1,0-88-16,0 71 16,18-88-16,-18 105 15,18-88-15,-1 71 16,-17-71-16,0-17 15,18 105-15,-18-88 16,0 71-16,0-71 16,0 71-16,0-71 15,18 88-15,-18-105 16,17 105-16,-17-87 16,18-19-16,0 89 15,-1-71-15,1 71 16,-1-89-16,-17 19 15,18 69-15,-18-69 16,18 52-16,-18-53 16,0 53-1,17-70-15,-17 52 16,18-70-16,-18 88 16,18-88-16,-1 70 15,1-70-15,-18 71 16,18-71-16,-1 70 15,1-70-15,-1 35 16,-17-35-16,18 0 16,0 35-16,-1-52 15,1 34 1,0-17-16,-18-18 0,17 18 0,-17 0 16,18 35-1,-18-35-15,18-17 0,-18-1 16,0 53-16,0-53 15,0 36-15,0-36 16,0 36-16,17-54 16,-17 19-1,0-19-15,0 19 0,0-1 16,18-18-16,-18 1 16,0 0-16,18-18 15,-18 17-15,17 1 16,1-18-16,35 0 15,-18 0-15,0-18 16,1 18-16,34 0 16,-17 0-16,0 0 15,0 0-15,17 0 0,1 0 0,17 0 16,106-17-16,-106-1 16,36 18-16,70-18 15,18 1 1,-124 17-16,18 0 0,52-18 15,-87 18-15,70 0 16,-70-17-16,34 17 16,-52-18-16,35 18 15,-70-18 1,17 18-16,-17-17 16,0 17-16,-18-18 0,17 0 15,-34 1-15,17-19 16,-18 19-1,18-18-15,0-18 16,0 17-16,18-34 16,-18 17-16,17 18 0,-17-18 15,36-71 1,-36 54-16,17-1 0,1 1 16,0 17-16,-1-89 15,1 72-15,-1-18 0,1 17 16,-18-17-16,18 17 0,-1-17 15,1-71-15,-18 71 16,18-88 0,-18 88-16,0-89 15,0 71-15,0 1 16,0-1-16,0-123 0,0 123 16,17-124-16,-17 107 15,0 17-15,0 0 0,0-17 16,0 17-16,0 0 15,18-17-15,-18 17 0,0-106 16,0 106-16,18-105 16,-18 105-16,0-124 15,0 125-15,17-125 16,-17 125-16,0-125 16,0 124-1,0 1-15,-17-107 16,17 18-16,0 88 15,-18 0-15,18-88 16,-18 106-16,18-106 16,0 106-16,0 0 15,0-1-15,0 1 0,0-71 16,-17 89-16,17-1 16,0 18-16,-36-70 15,36 70-15,-53-53 16,36 53-16,-1 0 15,-35-35-15,36 53 16,-1-18-16,-17 0 16,17 18-16,-17 17 0,35-17 15,-36 0-15,19 17 16,-1 18-16,-35-18 16,36 1-16,-36 34 15,35-17-15</inkml:trace>
  <inkml:trace contextRef="#ctx0" brushRef="#br3" timeOffset="428596.6766">7197 16633 0,'0'18'16,"17"-36"0,19 18-1,-1 0-15,0 0 0,71 18 16,-53-18 0,123 18-16,-88-18 15,142-18-15,-124 0 16,-1 1-16,107-18 15,-124 35-15,-17-18 16,-1 18-16,-34 0 0,34 0 16,-52 18-16,0-18 15,-36 17 1</inkml:trace>
  <inkml:trace contextRef="#ctx0" brushRef="#br3" timeOffset="432411.4299">29281 10248 0,'17'0'16,"1"0"-16,-18-17 15,0-1 1,0 0 0,-18 18-1,1 0-15,-19 0 16,1 0-16,17 0 15,-17-17-15,-53 17 16,-36 0 0,72-18-16,-37 18 0,19 0 15,-18-18-15,-18 18 0,-106-17 16,106 17-16,-105-18 16,87 18-16,-105 0 15,105 0-15,-105 0 16,123 0-16,0 0 15,-105 0 1,122 0-16,-69 18 16,87-18-16,1 0 0,-19 0 15,37 0-15,-1 0 16,35 0-16,18 17 16,-18-17-1,36 18-15,0 17 16,-1-17-16,1 0 15,-18 17-15,18-18 0,-18 1 16,0 17-16,17-17 16,-17 17-16,0 36 15,0-36-15,-17 53 16,17-35-16,0 35 16,-18-35-16,18 0 0,0 53 15,-18-35-15,18 35 16,0-36-16,-17-17 15,17 18-15,0-19 16,-18 90-16,18-72 16,-18 54-16,18-54 15,0 1-15,-17 87 16,17-87-16,0 88 16,0-89-16,-18 19 15,18-19-15,0 106 16,0-105-16,0 17 0,0-17 15,0 17-15,0-17 0,18 87 16,-18-70-16,17 71 16,-17-71-1,18 71-15,-18-71 16,0 89 0,0-89-16,18 0 0,-18 89 15,0-89-15,17 88 16,1-70-16,0 70 15,-18-70-15,17 71 16,-17-89-16,18 88 16,-18-70-16,17 70 15,1-105-15,0 105 16,-1-105-16,-17-1 16,18 89-1,0-88-15,-18-1 0,0 71 16,0-52-16,0 52 15,0-71-15,-18 54 16,18-54 0,0-17-16,0 53 15,0-71-15,0 18 16,0-18-16,0 1 0,0 52 16,0-53-16,0 53 15,0-52-15,0 17 0,0 35 16,0-35-1,0-18-15,18 18 16,-18-35-16,0-1 0,0 18 16,17 18-16,-17-35 15,0 17-15,0-17 16,18 17 0,-18-17-16,0 0 15,0-1-15,0 1 16,18-18-1,-18 17 1,0-34 15,17 17-15,1 0 15,-1 0-15,1 0-1,0 0-15,-1 0 16,1 0-16,0 0 16,17 0-1,0 0-15,-17 0 0,35 0 16,-18 0-16,-17 0 16,35 0-16,17 17 15,-52-17 1,17 0-16,18 0 15,0 0-15,-35 0 0,52 0 16,-52 0 0,35-17-16,-36 17 15,54 0-15,-36 0 16,0-18-16,18 18 16,-17 0-16,17-17 0,52-1 15,-52 18-15,53-18 16,-35 1-16,-1 17 15,1-18-15,-1 18 0,1-18 16,-1 18-16,1 0 0,88 0 16,-89 0-16,71 0 15,-70 0-15,70 0 16,-70 0 0,-1 0-16,1 0 0,-1 0 15,1 0-15,52 0 16,-17 0-1,-53 0-15,53 0 16,-71 0-16,36 0 16,-54 0-16,19-17 15,-19 17-15,-17-18 63,-17 18-48,17-18-15,17 1 16,-17-1-16,18-17 16,-18 17-16,0 1 0,0-1 15,0 0-15,0-17 16,0 0-16,-18-1 16,18 1-16,0 0 0,-17-36 15,17 36-15,0-35 16,0 17-16,0 17 15,0 1-15,0 0 16,0-18-16,0-35 16,0 52-16,0-69 15,0-1-15,0 35 16,0-35-16,0 36 16,0-36-1,0 53-15,0 0 0,0 0 16,0-35-16,0 35 15,17-53 1,-17 53-16,0-53 0,0 71 16,0-88-1,-17 70-15,17 0 0,0 0 16,0-18-16,0-52 16,0 52-16,0-52 15,-18 52-15,18 1 0,0-54 16,0 54-1,0-71-15,-18 70 16,18-52-16,18 52 16,-18-70-16,18 53 15,-1-53-15,-17 70 16,18 1-16,-18-1 16,0 0-16,18-87 15,-1 87-15,1-88 16,-18 89-16,17-18 0,-17 17 15,0-17-15,18-71 16,-18 89-16,18-89 16,-18 88-16,0 1 0,17-18 15,-17-36 1,0 54-16,0-72 16,18 72-16,-18-1 0,0-52 15,0 52-15,18-70 16,-18 71-16,0-1 15,0-52 1,0 52-16,0 18 16,0-17-16,-18 17 0,18-71 15,-18 71-15,1-70 16,-1 70-16,-17-53 16,35 71-16,-18-18 15,1 18-15,-1-18 0,0 17 16,1 1-16,-1-35 15,18 52-15,-18-53 16,1 54-16,17-19 0,0 19 16,-18-36-1,18 35-15,-18 1 0,18-1 16,-17 0-16,-1 1 0,1 17 16,-1 0-16,0-18 15,1 36 1,-19-18-16,36 17 15</inkml:trace>
  <inkml:trace contextRef="#ctx0" brushRef="#br3" timeOffset="434781.1605">28452 10548 0,'0'0'0,"17"0"16,1-18-16,-1 18 15,-17-17 1,18 17-16,-18-18 15,0 1-15,-18-1 16,-17 0-16,0 1 16,-53-1-16,17 0 15,-17 18-15,-71 0 16,53 0-16,18 18 16,-18-18-16,18 35 0,-88 18 15,88 0-15,-36 35 16,71-52-16,0 69 15,53-52 1,18 35-16,17-35 16,71 53-16,-53-70 15,106 34-15,-71-35 16,106 18-16,-88-53 16,0 18-16,17-18 15,89 0-15,-106 0 0,-1 0 16,-34 0-16,17-18 15,0-17-15,-52 0 16,-19-1-16,-17 1 16,0-18-16,-35 0 0,0-17 15,-18-1-15,-18-17 0,-88-71 16,71 71-16,-88-35 16,88 70-16,-53 17 15,70 54-15,18 0 16,0 17-16</inkml:trace>
  <inkml:trace contextRef="#ctx0" brushRef="#br3" timeOffset="440847.919">29192 10848 0,'-17'0'16,"-1"0"-16,0 0 15,36 0 1,53 0 0,-1 0-16,1-18 15,158 1-15,-105-1 16,175-17-16,-140-1 16,176-16-16,-158 16 15,123-34-15,-177 34 16,71-16-1,-141 34-15,-18 0 0,-17 1 16,0 17-16,-18-18 16,-18 18-16,-17 0 15,-1 18 1,19-18-16</inkml:trace>
  <inkml:trace contextRef="#ctx0" brushRef="#br3" timeOffset="441509.2321">31873 10019 0,'0'0'0,"18"-18"16,-18-17-16,18 53 16,-18-1-1,17 19-15,1 69 16,0-16-16,17 87 16,-17-88-16,-1 0 15,1-17-15,17-18 0,-17 0 0,35 17 16,-36-70-1,1 0-15,-18-17 16,0-72-16,-18 19 16,1-54-16,-1 36 15,0 18-15,18-19 0,-17-105 16,17 89-16,17-36 16,19 105-1,17 36-15,-18 18 16,0 17-16,0-17 0,1 35 15,-1 17-15,-17-34 16,-36 34 0,0-52-16,-52 35 15,35-53-15,-18 17 0,0 1 16,17-18-16,1 0 0,18 0 16,34 0-1</inkml:trace>
  <inkml:trace contextRef="#ctx0" brushRef="#br3" timeOffset="441736.4589">32738 10301 0,'-18'0'0,"-35"0"15,18 18-15,-18-1 16,18 1-16,17 35 15,18-35-15,18-1 16,52 36 0,-17-35-16,0-18 0,0 17 15,0-17-15,35 18 16,-70-18-16,-1 0 0,-34 0 16</inkml:trace>
  <inkml:trace contextRef="#ctx0" brushRef="#br1" timeOffset="470351.2677">13705 14799 0,'0'-18'47,"18"18"31,17-17-62,-17 17-16,0 0 15,17 0 1,-17 0-16,-1 17 0,18 1 16,-35 0-1,18-1-15,0 1 0,-18 17 16,17 1-16,-17 16 15,0-34-15,0 17 0,0 18 16,0-17 0,0-1-16,0 0 0,-17 0 15,17 1-15,0-1 16,0 0-16,-18 0 0,18 18 16,0-17-16,0-1 0,0 18 15,0-18 1,0 18-16,18-18 15,-18 36-15,17-53 16,1 34-16,0-34 16,17 17-1,-17-17-15,17 0 16,-18-18-16,1 17 16,0-17-16,-1 0 0,19 0 15,-36-17-15,17 17 16,1 0-16,-18-18 15,0 0 17,-18 18-32,1 0 15,-1 0 1,0 0-16,1 0 16,-1 18-16,0-18 15,1 18-15,17-1 16,-18-17-16,18 18 15,0 0 1,-17-1-16,17 1 0,0 17 16,0-17-16,0 17 15,0-17-15,-18-1 16,18 19-16,0-1 16,0 0-16,0 0 15,0 1-15,18 17 16,-18-36-16,0 36 15,17-18-15,1 36 16,-18-36-16,17 1 0,-17 16 16,0-16-16,18-1 15,-18 36-15,0-36 16,0-17-16,0 17 0,0-18 16,18 19-1,-18-19-15,17 1 0,-17 0 16,-17-18-1,-19 17 1,19-17-16,-36 18 16,35 0-1,-35-1-15,36 1 16</inkml:trace>
  <inkml:trace contextRef="#ctx0" brushRef="#br1" timeOffset="478035.4066">13688 11254 0,'0'-18'31,"0"0"1,17 18-17,1 0-15,17 0 16,-17 18-16,0-18 15,17 0-15,-17 0 16,-1 18-16,36-1 16,-35-17-16,-18 18 15,17 0-15,1 34 16,-18-16-16,0-1 0,0 71 16,0-53-16,-18 53 15,18-53-15,-17 52 16,17-52-16,0 0 15,0 0-15,-18 71 16,18-72-16,0 1 16,0 18-16,0-18 0,0 70 15,0-70-15,18 53 16,-18-71-16,17 54 16,1-54-16,17 18 15,-17-36 1,0 19-16,-1-19 15,1 1-15,-1 0 16,1-18 0,-36 0 31,1 0-32,-1 0 1,18 17-1,-17-17-15,-1 18 16,0-18-16,1 35 16,17-17-16,-18 17 15,0-17-15,18-1 16,0 1-16,0 0 0,0 17 16,0-17-16,0 34 15,0-34 1,0 35-16,0-18 15,0 18-15,0-18 16,0 1-16,0 17 16,0-18-16,0 18 15,0-18-15,0-17 16,0 17-16,0 18 16,0-18-16,0-17 15,0 17-15,0-17 0,0 52 16,18-52-16,-18 53 15,0-54-15,0 54 16,0-54-16,0 36 16,0-35-16,0 0 15,0-1-15,0 19 16,0-19 0,0 1-16,0-1 15,0 1 1,-18-18-1,18 18-15,-17-1 16,-1 1 0,0-18-1,1 18 1,-18-1-16,17-17 16,-35 36-16,35-36 15,1 35-15,-1-35 16,18 17-1,-18-17-15</inkml:trace>
  <inkml:trace contextRef="#ctx0" brushRef="#br1" timeOffset="483829.0994">13705 9772 0,'0'-18'0,"18"18"31,0 0-15,-1 18-16,1-18 16,0 18-16,17-18 0,0 35 15,-17-35-15,17 18 16,-35-1-16,18 1 16,-18-1-16,0 1 0,-18 17 15,0 1-15,-17 17 16,18-18-16,-1-18 15,0 36-15,18-35 16,0 17 0,18-17-16,-18 0 0,0-1 15,18 1-15,-1-18 16,1 17-16,-1-17 16,-17 18-1,-17 0 1,17-1-1,-18 1-15,18 17 16,0-17-16,0 0 16,18 17-16,-18-17 0,17 34 15,1-16-15,0 17 16,-1-36-16,-17 54 16,0-54-16,0 1 15,-17 0-15,17-1 0,-36 19 16,1-19-16,-18 1 15,36 0-15,-36-1 16,35 1 0,0-1-16,1-17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02:34.1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15452 6738 0,'0'-18'47,"-18"18"31,0 0-31,18 18-32,-17-18-15,17 18 16,-18-1-16,18 1 15,0 0 1,18-18 0,-1 17-16,1-17 15,0-17-15,-18-1 16,17 0 0,-17 1-16,0-1 15,-17 0-15,17 1 16,0-1-16,-18 18 15,18-17-15,-18 17 16,18-18-16,0 36 31,0-1-15,0 1-16,18 17 16,0-35-16,-18 18 0,17-18 15,1 0-15,0 0 16,-18-18-16,0 0 15,0-17 1,-18 18 0,0-1-16,1 0 15,-1 18-15,0 0 16,18 36 0,0-19-16,0 1 15,0-1 1,0 1-16,18-18 15,-18 18 1,-18-18-16</inkml:trace>
  <inkml:trace contextRef="#ctx0" brushRef="#br1" timeOffset="13664.4748">10460 13864 0,'-18'-17'0,"1"17"15,-1-18-15,0 18 16,1 18-16,-1-1 16,0 1-16,1-1 15,-1 36-15,-17-17 0,17 34 16,-17 1-16,-36 105 16,36 53-16,17-105 15,1-1-15,17 1 0,53 70 16,-18-124-16,53 54 15,-35-71 1,53 0-16,-53-36 16,0 1-16,0-18 15,0 0-15,0-18 0,35-52 16,-35 17-16,0-88 16,-36 53-16,-17-106 15,-17 70-15,-54-105 16,18 105-16,-53-70 15,53 141-15,-17-17 16,35 52-16,17 18 16,0 0-16,1 18 15,17 17 1,0-17-16</inkml:trace>
  <inkml:trace contextRef="#ctx0" brushRef="#br1" timeOffset="14019.5765">10283 14411 0,'0'71'16,"0"-142"-16,0 177 0,0-71 0,0-17 16,18-1-16,0 1 0,-1 0 0,36-18 15,-17-18 1,-19 0-16,1 1 0,17-19 16,-35 19-16,18-18 0,-18-1 15,0 19-15,-18-19 0,-17 19 16,17-1-16,-17 18 15,0-18-15,-36 36 16,53 0-16,-17 35 16,18-36-16,17 19 0,0-1 15</inkml:trace>
  <inkml:trace contextRef="#ctx0" brushRef="#br1" timeOffset="14302.8512">10354 14993 0,'35'53'16,"-70"-106"-16,88 124 0,-35-71 0,35 0 16,-36-18-16,36-17 15,-35 17 1,-18 0-16,17-17 0,-34 18 15,17-19-15,-53 1 16,18 35-16,-36-18 16,53 18-16,-17 18 15,17 0-15,1-1 0,-1 19 16,18-19-16,0 1 0,18 35 16</inkml:trace>
  <inkml:trace contextRef="#ctx0" brushRef="#br1" timeOffset="14560.0621">10407 15293 0,'35'53'0,"-70"-106"0,88 106 15,0-36-15,-36-17 16,36-17-1,-17-1-15,-36 1 16,17-1-16,-17 0 0,-35-35 16,17 36-16,-52-19 15,35 19-15,-36-1 16,53 1-16,18-1 16,0-17-1</inkml:trace>
  <inkml:trace contextRef="#ctx0" brushRef="#br1" timeOffset="15353.8728">10742 14305 0,'0'18'15,"18"-18"17,-18-18-17,17 1-15,1 17 16,17-36-16,1 19 15,16-19-15,-16 19 16,-1-1-16,0 0 16,18-17-16,0 17 0,53-52 15,-71 35-15,36-1 16,-54 19-16,1-1 16,-36 18 15</inkml:trace>
  <inkml:trace contextRef="#ctx0" brushRef="#br1" timeOffset="15576.1211">11271 13794 0,'0'0'15,"18"0"1,0 0-16,17 0 15,-18 0-15,1 0 16,17 0-16,1 0 0,-1 17 16,-17-17-16,-18 36 15,0-19-15,-36 36 16,19-35-16,-54 35 16,53-36-16,-17 19 15,18-36-15</inkml:trace>
  <inkml:trace contextRef="#ctx0" brushRef="#br1" timeOffset="16057.7747">10866 14340 0,'-18'0'0,"18"18"16,53 0-1,-18-18 1,53 17-16,-35 1 15,71-18-15,-71 0 16,0 0-16,35 0 16,-53 0-16,-17 0 15,17 0 1,-53 0-16,1 0 16,-1 0-16</inkml:trace>
  <inkml:trace contextRef="#ctx0" brushRef="#br1" timeOffset="16210.8424">11377 14340 0,'35'18'0,"-70"-36"0,88 36 16,-18 0-16,-17-1 0,0 1 15,-1 0-15,-17 17 16,0-17-16,-35-1 16,17 1-1,1-1-15,-19-17 16,19 0-16</inkml:trace>
  <inkml:trace contextRef="#ctx0" brushRef="#br1" timeOffset="16555.4881">11536 13776 0,'0'-18'16,"0"36"-16,0-53 0,-18 52 16,18 19-16,0-1 15,0 35 1,0-34-16,0-1 0,18-17 0,-1 17 16,36-35-1,-35 0-15,35-35 16,-18 17-16,-17-17 15,0-1-15,-18-16 0,17 16 16,-17 1-16,-35-18 16,17 35-16,-35-17 15,18 35-15,17 0 0,1 35 16,-1-17-16,-17 53 16,35-36-16</inkml:trace>
  <inkml:trace contextRef="#ctx0" brushRef="#br1" timeOffset="16983.2635">11659 14499 0,'-17'0'16,"17"18"-1,-18-1 1,18 1-16,0 17 0,18 1 15,-1-1-15,36 0 16,-17-35-16,-19 18 16,18-18-16,36-53 15,-36 18-15,-17-1 16,17-87 0,-52 52-16,-54 36 15,-17 17 1,0 71-1,52-35-15,1 53 16</inkml:trace>
  <inkml:trace contextRef="#ctx0" brushRef="#br1" timeOffset="19107.576">14676 13176 0,'35'0'16,"-18"-17"-16,19-19 15,-19 19-15,19-36 16,-19 18 0,1-1-16,0-17 0,-1 18 15,-17-18-15,18 0 16,-18-17-16,0 17 0,-18-71 16,18 54-16,-17-36 15,-1 71-15,-17-36 16,17 71-16,-17 0 15,17 18-15,-17 52 16,17-17-16,18 18 16,0 52-16,0-52 15,35 70-15,-17-88 16,35 53 0,-18-71-16,1 0 0,-1 0 0,18 1 15,-36-19 1,1 1-16,0 0 15</inkml:trace>
  <inkml:trace contextRef="#ctx0" brushRef="#br1" timeOffset="19788.3911">15363 12982 0,'18'0'0,"0"36"15,17-19-15,18 18 16,-18-17-1,18 0-15,-18-1 16,1 1-16,-1-18 16,-17 0-16,-1 18 15,-17-36-15,-17 18 16,17-18-16</inkml:trace>
  <inkml:trace contextRef="#ctx0" brushRef="#br1" timeOffset="19931.6861">15593 12965 0,'-18'35'16,"18"-17"-16,-17 17 0,-1 18 16,-17 17-1,17-52-15,0 0 16,18 17 0</inkml:trace>
  <inkml:trace contextRef="#ctx0" brushRef="#br1" timeOffset="20581.8183">16351 13123 0,'18'0'0,"-18"18"16,0 0-1,-18-1 1,1 1-16,-1 35 16,0-36-16,18 1 0,0 0 15,-17-1 1</inkml:trace>
  <inkml:trace contextRef="#ctx0" brushRef="#br1" timeOffset="21033.2202">16863 13229 0,'0'0'0,"-18"0"0,18 18 16,18-18-16,-1-18 15,19-17-15,-19 0 16,19-1-16,17-52 15,-36 35 1,1 0-16,-1 0 0,1 0 0,-18-70 16,-53-18-1,36 70-15,-19 1 0,-17-18 16,36 88-16,-1 0 16,0 17-16,1 1 15,-1 35-15,18 88 16,0-53-16,18-17 0,-1 17 15,36 53-15,-35-106 16,53 53 0,17-35-16,-53-35 0,-17-18 15,17 18-15,-17-18 16</inkml:trace>
  <inkml:trace contextRef="#ctx0" brushRef="#br1" timeOffset="21805.5886">17568 13000 0,'-17'-18'15,"17"36"1,0 17 0,0 0-16,17 18 15,1-17 1,17-19-16,-17 1 16,17-18-16,0-18 15,-17-17-15,0 0 16,-1-18-16,1 35 15,-18-17 1,0 17-16,0 1 0,0 34 16,0 19-1,18 34 1,-1-17-16,1 53 16,0-53-16,17 53 15,-35-71-15,17 53 16,-17-70-16,0 52 15,-17-52-15,-36 0 16,35-18-16,-52 0 16,34 0-16,-52-18 15,53 0 1,-53 18-16,53 0 16,-1 0-16</inkml:trace>
  <inkml:trace contextRef="#ctx0" brushRef="#br0" timeOffset="33899.8944">15981 6897 0,'0'-18'16,"0"1"15,0 34 16,-18-17-47,18 18 15,0-1 1,0 1 0,18 0-1,-1-18 1,1 0-16,-18-18 15,18 18-15,-1-18 0,-17 1 16,0-1-16,0 1 16,-17-1-16,-1 0 15,0 18 1,1 0-16,17 18 16,-18-18-16,18 18 0,18-18 15,-1 0-15,1 0 16,-18 17-1,18-17-15,-18 18 32,-18-18-32</inkml:trace>
  <inkml:trace contextRef="#ctx0" brushRef="#br0" timeOffset="34802.3958">16510 7003 0,'-18'0'46,"18"17"-46,18 1 32,0-18-17,-18-18 32,0 1-31,-18 17-16,0 0 31,1 17-31,-1-17 16,18 18-16,0 0 15,18-18-15,-1 0 16</inkml:trace>
  <inkml:trace contextRef="#ctx0" brushRef="#br0" timeOffset="35747.7348">17127 7144 0,'0'-18'15,"0"0"1,-17 18 47,17 18-63,-18 0 15,36-18 16,-1-18-15,-17 0 0,0 1-1,0-1 1,-17 18 0,-1 0-1,18 18 1,18-18 15,-1 0-15,-34 0 15,17 17-31,0 1 16,0-36 30,-18 18-30</inkml:trace>
  <inkml:trace contextRef="#ctx0" brushRef="#br1" timeOffset="54773.0795">15187 12823 0,'-18'0'47,"18"18"-32,0 0 1,0 35-16,18-18 15,-18 0-15,0 71 16,18-35 0,-18-18-1,17-53-15</inkml:trace>
  <inkml:trace contextRef="#ctx0" brushRef="#br1" timeOffset="56246.7516">17321 12841 0,'0'-18'63,"0"36"-1,0 0-46,18 17 0,-18-17-16,0 35 15,18-18-15,-18 35 16,0-34-16,0 17 15,0-36 1,0 1-16,0 0 16</inkml:trace>
  <inkml:trace contextRef="#ctx0" brushRef="#br1" timeOffset="57190.9633">18203 13194 0,'18'18'0,"-18"-1"15,0 1 1,0 17-16,0 0 16,-35 36-16,-1-36 15</inkml:trace>
  <inkml:trace contextRef="#ctx0" brushRef="#br1" timeOffset="59688.3269">14834 14429 0,'18'0'15,"-18"-18"-15,35-17 16,-17 17-16,-18-17 16,18 0-16,-1-18 0,-17 0 15,18 17-15,-18-69 16,0 34-16,0-35 16,-18 36-16,-17-19 15,17 54-15,1 0 16,17 70-1,0 71 1,0-35-16,17 87 16,1-70-16,0-35 0,-1 18 15,36 17-15,-18-53 16,1-17-16,-19 0 0,19-18 16,16 0-1</inkml:trace>
  <inkml:trace contextRef="#ctx0" brushRef="#br1" timeOffset="59960.2825">15222 14111 0,'0'0'15,"18"18"-15,0-18 0,17 0 16,-17 17-16,-1 19 15,1-19-15,-18 36 16,-18-17-16,1-1 16,17-18-16,-18 1 15,18 0-15,18-1 16,-1-17 0,18 18-1,-17-18-15,35-18 16</inkml:trace>
  <inkml:trace contextRef="#ctx0" brushRef="#br1" timeOffset="60116.6983">15540 14182 0,'18'35'15,"-36"-70"-15,53 70 0,-17-17 16,-1-1-16,1 1 0,0-18 15,-1 18-15,1-18 0,0 17 16,-1-17-16</inkml:trace>
  <inkml:trace contextRef="#ctx0" brushRef="#br1" timeOffset="60266.5964">15769 14093 0,'0'0'0,"-17"0"0,-1 53 16,-17-35-16,17 17 15,-17 1-15,17 17 16,0-18-16,1-18 0,17 19 0,0-19 16,0 1-16,17-18 15</inkml:trace>
  <inkml:trace contextRef="#ctx0" brushRef="#br1" timeOffset="60496.9505">16069 14305 0,'18'18'15,"-18"17"-15,-18 0 16,0 1-16,1-1 15,-19 0-15,-16 18 16,16-35-16</inkml:trace>
  <inkml:trace contextRef="#ctx0" brushRef="#br1" timeOffset="61023.681">16633 14429 0,'0'-18'16,"36"-53"-1,-1 36-15,0-53 16,-17 35-16,0-35 16,-18 35-16,-18-18 15,0 54-15,-17-1 16,17 18-16,1 18 16,-1 52-1,18-17-15,18 0 16,-18 0-16,17 0 15,1-18-15,0 18 0,-1-35 16,19 17-16,17 0 0,-18-17 16,35-36-1,-52 18-15</inkml:trace>
  <inkml:trace contextRef="#ctx0" brushRef="#br1" timeOffset="61283.1825">17039 14164 0,'35'18'15,"-35"-1"-15,36 1 16,-19 0-16,1-18 0,-18 17 16,0 19-1,0-1-15,-18-18 0,1 1 16,17 0-16,-18-18 0,18 17 15,0 1 1,18-18-16,-1 0 16,1 0-16,0 0 15,17 0-15,-17 0 0,-1 0 16,1-18-16</inkml:trace>
  <inkml:trace contextRef="#ctx0" brushRef="#br1" timeOffset="61678.8526">17410 14235 0,'-18'0'16,"18"17"-16,0 1 0,0 17 16,0-17-16,18-1 15,-1 19-15,1-36 16,17 0-16,-17-18 15,-1-17-15,1 17 16,0-35 0,-18 36-16,0-19 15,0 54 1,17 53 0,-17-36-16,18 18 15,0 0-15,-1 0 0,1 35 16,-18-53-16,18 18 15,-18-35-15,-36 17 16,19-18-16,-1-17 16,-17 0-16,17-17 0,-17 17 15,-18-18 1,18 1-16,-1-1 16</inkml:trace>
  <inkml:trace contextRef="#ctx0" brushRef="#br1" timeOffset="61974.6497">17903 14323 0,'0'35'16,"-17"-17"-16,17 17 0,-35 18 15,17-35-15,18-1 16,-35 18-16,17-35 0,0 18 15</inkml:trace>
  <inkml:trace contextRef="#ctx0" brushRef="#br1" timeOffset="64186.1358">14975 15416 0,'0'18'15,"-17"-18"-15,17 18 16,17-36 0,-17-17-1,18-1-15,0-52 16,-18 35-16,0-35 16,0 35-16,-18-17 15,18 34-15,-18 19 16,1-1-16,17 36 15,0-1-15,0 72 16,0-36-16,17 52 16,1-52-1,17 35-15,-17-52 16,53 17-16,-54-53 16,36-18-1</inkml:trace>
  <inkml:trace contextRef="#ctx0" brushRef="#br1" timeOffset="64481.1585">15222 15169 0,'0'18'16,"18"0"0,0-1-16,-1 1 15,1 0-15,0-1 0,-1 19 16,1-19-16,-1 18 15,-17-17-15,0 0 16,18-1-16,-18 1 16,0 17-16,0-17 15,0 0-15,-18-1 16,18 1-16,0 0 0,-17-18 16,-1 0 30,1-18-46</inkml:trace>
  <inkml:trace contextRef="#ctx0" brushRef="#br1" timeOffset="64650.1073">15558 15328 0,'17'35'15,"-34"-70"-15,69 106 0,-34-54 16,17 1-16,1 0 0,34-1 16,-52-17-16,17 0 15,-17 0-15</inkml:trace>
  <inkml:trace contextRef="#ctx0" brushRef="#br1" timeOffset="64798.7086">15752 15293 0,'-36'88'16,"72"-176"-16,-89 211 0,17-34 15,1-19 1,35-35-16,-18-17 16</inkml:trace>
  <inkml:trace contextRef="#ctx0" brushRef="#br1" timeOffset="65282.7208">16316 15363 0,'0'53'16,"-18"0"-16,-17 53 16,17-53-1,1-35 1</inkml:trace>
  <inkml:trace contextRef="#ctx0" brushRef="#br1" timeOffset="65611.7234">16651 15416 0,'0'0'0,"-18"18"0,36-18 31,0-35-31,17-36 16,-17 18-16,-1 18 15,19-124 1,-54 89 0,0 17-16,1 35 15,-1 53 1,0 18-16,18 53 16,0-53-16,18 71 15,0-72-15,17-16 0,-17-1 16,52 18-1,-35-35-15,1-18 0,-19-18 16</inkml:trace>
  <inkml:trace contextRef="#ctx0" brushRef="#br1" timeOffset="66138.5919">16986 15205 0,'0'0'0,"0"17"15,18 1-15,0-18 16,-18 18 0,0-36 31,-18 18-47,36 0 62,-1 0-46,18 0-1,1 0-15,17 0 16,-36 18-16,1-18 16,0 17-16,-1 1 15,-17 0-15,0-1 16,-17-17-16,17 18 0,-36-18 15,19 17-15,-1-17 16,0 0-16,18 18 16,0 0-1,18-1-15,0 1 0,17 17 16,-17-35-16,-18 18 16,17-18-16,1 18 0,-18-1 15,-18-17-15,1 18 16,-1-18-16,-17 0 15,17 0 1,0 0-16,1 0 16,17-35-16</inkml:trace>
  <inkml:trace contextRef="#ctx0" brushRef="#br1" timeOffset="66479.5443">17374 15240 0,'0'0'0,"0"18"0,0 35 16,0-18-16,18 35 16,0-52-16,-18 0 15,17-1-15,19 1 16,-19-18-16,1 0 0,-18-18 16,17 1-16,-17-1 0,18-17 15,-18 17-15,0 0 0,0-17 16,18 35-1,-1 53 1,1-35-16,0 52 16,-1-34-16,1 34 15,-18-35 1,0-17-16,-18 17 0,18-17 16,-17 17-16,-36-17 15,17 0-15,-16-18 16,34 0-16,0-18 15,18 0-15</inkml:trace>
  <inkml:trace contextRef="#ctx0" brushRef="#br1" timeOffset="66617.4111">17851 15505 0,'0'0'16,"-18"70"-16,0-35 0,-35 54 15,36-54-15,-19 0 16,1-17-16</inkml:trace>
  <inkml:trace contextRef="#ctx0" brushRef="#br1" timeOffset="83485.0289">14993 16669 0,'-18'0'15,"18"-18"1,18-35-16,0 18 16,-1-18-16,1 18 15,0-18-15,-18 0 0,17-53 16,-17 71-16,0-18 15,0 18-15,-17-18 16,17 35-16,-18 0 0,-17 18 16,17 53-1,0 18 1,18 17 0,36 36-16,-19-89 15,36 53 1,-35-53-16,17-17 0,36 0 15,-54-18-15,1 0 16</inkml:trace>
  <inkml:trace contextRef="#ctx0" brushRef="#br1" timeOffset="83718.6353">15311 16351 0,'0'0'0,"0"36"15,-18 34 1,18-52-16,18 35 16,-1-53-16,1 17 15,-1-17-15,19 0 0,17 0 16,-36-17-16,1-1 15</inkml:trace>
  <inkml:trace contextRef="#ctx0" brushRef="#br1" timeOffset="83873.2947">15434 16387 0,'0'52'15,"0"-104"-15,0 140 0,18-35 16,-18-36-16,17 1 15,1 17-15,-18-17 16,18-18-16</inkml:trace>
  <inkml:trace contextRef="#ctx0" brushRef="#br1" timeOffset="84040.7763">15628 16439 0,'0'0'16,"35"53"-16,-35-35 0,18 35 16,0-35-16,35-1 15,-36 1-15,18-18 16</inkml:trace>
  <inkml:trace contextRef="#ctx0" brushRef="#br1" timeOffset="84230.2792">15822 16457 0,'0'0'0,"-18"35"16,1-17-16,-18 17 16,17-17-16,0 17 15,1 0-15,17-17 16,0 0-1,17-18-15</inkml:trace>
  <inkml:trace contextRef="#ctx0" brushRef="#br1" timeOffset="84536.7212">16157 16616 0,'-35'70'16,"70"-140"-16,-88 176 0,18-53 15,35-18-15,-18-35 16</inkml:trace>
  <inkml:trace contextRef="#ctx0" brushRef="#br1" timeOffset="84948.9613">16422 16633 0,'0'18'0,"0"-36"0,17 36 16,1 0-16,53-54 16,-36-16-1,0-37 1,-17 19 0,-18 17-16,0 18 0,0-18 15,-18-35-15,1 52 16,-19-34-16,19 52 15,-1 18-15,0 18 16,18 17-16,0 18 0,0 0 16,0 0-16,0 0 0,36 70 15,-19-88 1,19 1-16,-19-1 0,18 0 16,36-17-16,-36-18 15,-17 0-15</inkml:trace>
  <inkml:trace contextRef="#ctx0" brushRef="#br1" timeOffset="85236.6912">16933 16387 0,'0'17'15,"0"-34"-15,0 52 0,0-18 16,0 19-16,0-19 16,18 19-16,0-19 15,17 1-15,0-18 16,-17 0-16,17 0 15,-17 0-15,17-18 0,-17 18 16</inkml:trace>
  <inkml:trace contextRef="#ctx0" brushRef="#br1" timeOffset="85390.6299">17039 16475 0,'18'53'15,"-36"-106"-15,53 123 0,-17-52 0,-18 0 16,18 17-16,-1-18 16,1 1-1</inkml:trace>
  <inkml:trace contextRef="#ctx0" brushRef="#br1" timeOffset="85557.9691">17268 16598 0,'0'0'0,"0"18"16,0 17-16,-17-17 15,-1 17-15,18-17 16,-17-1 0</inkml:trace>
  <inkml:trace contextRef="#ctx0" brushRef="#br1" timeOffset="86187.9764">17498 16422 0,'0'-18'0,"0"36"31,0 17-15,0-17-16,0 17 15,17-35-15,19 18 16,-19-1-16,1-17 15,0 0-15,-1-17 16,-17-1-16,18-17 16,-18 17-16,-18 0 31,36 36-15,-18 17-1,35 36-15,-17-36 16,-1 36-16,1-36 15,-18 18-15,0 18 16,-18-1 0,1-35-16,-1-17 0,-35 0 15,18-1-15,0-17 16,-36-17 0,36 17-16,-53-18 15</inkml:trace>
  <inkml:trace contextRef="#ctx0" brushRef="#br0" timeOffset="94334.6888">15663 6615 0,'0'17'156,"18"-17"32,-36 0-172</inkml:trace>
  <inkml:trace contextRef="#ctx0" brushRef="#br0" timeOffset="94917.9592">15875 6650 0,'-18'0'47,"18"18"0,18-18 0,-18-18-1,-18 18-30,36 0 15</inkml:trace>
  <inkml:trace contextRef="#ctx0" brushRef="#br0" timeOffset="95641.8663">15558 7020 0,'0'0'0,"-18"0"15,18-17 32,18 17-31,-18-18 46,17 18-30,-17-18-17,18 18 32</inkml:trace>
  <inkml:trace contextRef="#ctx0" brushRef="#br0" timeOffset="96202.2273">15734 6932 0,'-18'0'16,"36"0"46,0 0 16,-1 0 16,-34 0-47,34 0 0</inkml:trace>
  <inkml:trace contextRef="#ctx0" brushRef="#br0" timeOffset="96503.6568">15593 6879 0,'-18'0'15,"1"18"17</inkml:trace>
  <inkml:trace contextRef="#ctx0" brushRef="#br0" timeOffset="97604.5992">16810 6879 0,'-18'0'15,"18"-17"1,0 34-1,-17-17 1,-1 18 0,18-1-1,0 1 1,0-36 0,18 18-1,-18-17 1,-18 17-1,0 0 17,18 17-17,0 1-15,0 0 16,18-18 0,0 0-1,-1-18-15,-17 0 16,0 1-16</inkml:trace>
  <inkml:trace contextRef="#ctx0" brushRef="#br0" timeOffset="97961.1085">16969 6950 0,'-18'0'16,"36"17"15,-18 1-31</inkml:trace>
  <inkml:trace contextRef="#ctx0" brushRef="#br0" timeOffset="98339.1289">16739 7126 0,'-17'0'16,"17"18"-1,0-1-15,17-17 16,1 18 0,0-18 62,-18-18-78</inkml:trace>
  <inkml:trace contextRef="#ctx0" brushRef="#br0" timeOffset="98511.5875">16863 7126 0,'0'18'31,"17"-1"-31,1 1 16</inkml:trace>
  <inkml:trace contextRef="#ctx0" brushRef="#br0" timeOffset="100323.304">15575 7814 0,'0'-18'0,"0"1"16,-17 17 15,17 17 0,17-17 16,1 0 16,-1 0-48</inkml:trace>
  <inkml:trace contextRef="#ctx0" brushRef="#br0" timeOffset="100830.3225">15857 7814 0,'0'18'15,"-17"-18"95,17 17-110,0 1 15,17-18 17,1 0 93,-18 18-110,18-18-15</inkml:trace>
  <inkml:trace contextRef="#ctx0" brushRef="#br0" timeOffset="101214.0742">16122 7938 0,'0'0'0,"18"0"0,-1 17 31,1-17 1</inkml:trace>
  <inkml:trace contextRef="#ctx0" brushRef="#br0" timeOffset="101787.3219">16457 7955 0,'-18'0'31,"1"0"16,17 18-31,17-1 140,1-17-125,-18 18-31,18-18 16</inkml:trace>
  <inkml:trace contextRef="#ctx0" brushRef="#br0" timeOffset="102381.5516">16704 8026 0,'0'-18'16,"-18"18"15,18 18-15,-17-18-16,34 0 31,1 0 0</inkml:trace>
  <inkml:trace contextRef="#ctx0" brushRef="#br0" timeOffset="102837.5155">16492 8184 0,'0'-17'16,"18"17"-1,-18 17 32,-18-17 63,18 18-79</inkml:trace>
  <inkml:trace contextRef="#ctx0" brushRef="#br0" timeOffset="103340.069">16193 8273 0,'0'-18'0,"0"36"63,17-18-48,1-18-15,-1 0 16,1 18-16,-18-17 15,-18 17 1,1 0 0,17 17-1,0 1 1</inkml:trace>
  <inkml:trace contextRef="#ctx0" brushRef="#br0" timeOffset="103834.5996">15875 8273 0,'0'-18'15,"18"18"1,-1-18 0</inkml:trace>
  <inkml:trace contextRef="#ctx0" brushRef="#br0" timeOffset="104266.1606">15699 8096 0,'-18'0'16,"36"0"46,-18 18-31,0-36 16,0 1-16</inkml:trace>
  <inkml:trace contextRef="#ctx0" brushRef="#br0" timeOffset="104667.7287">15558 7955 0,'0'-17'94,"17"17"-79,-17 17 63</inkml:trace>
  <inkml:trace contextRef="#ctx0" brushRef="#br0" timeOffset="106869.7994">15822 7373 0,'-18'0'78,"18"18"-78,-17-18 16,17 17 15,0 1 16</inkml:trace>
  <inkml:trace contextRef="#ctx0" brushRef="#br0" timeOffset="107330.5031">15875 7638 0,'18'0'62,"-18"-18"-46,17 18-1,-17-18 1,0 36 0,0 0-1,0-1 1</inkml:trace>
  <inkml:trace contextRef="#ctx0" brushRef="#br0" timeOffset="107752.9413">16175 7708 0,'0'0'0,"-18"0"16,18 18 15,18-18-15,0 17-16,-1-17 15,1 0 1</inkml:trace>
  <inkml:trace contextRef="#ctx0" brushRef="#br0" timeOffset="108182.0606">16492 7655 0,'-17'0'16,"17"-17"46,-18-1-62,18 0 31,-18 18-31,36 0 47</inkml:trace>
  <inkml:trace contextRef="#ctx0" brushRef="#br0" timeOffset="108498.8991">16369 7444 0,'18'0'16,"-36"0"-1,0 0 1,-17 0 0,17 17-16,1-17 15,17-17 1,17-1-1,-17 0 1</inkml:trace>
  <inkml:trace contextRef="#ctx0" brushRef="#br0" timeOffset="108938.7642">16016 7250 0,'-18'0'16,"36"0"15,0-18-15,-18 0-1</inkml:trace>
  <inkml:trace contextRef="#ctx0" brushRef="#br0" timeOffset="109482.5775">16281 7144 0,'17'0'78</inkml:trace>
  <inkml:trace contextRef="#ctx0" brushRef="#br0" timeOffset="111007.3139">16193 6950 0,'-18'0'32,"36"0"-1,-18-18-16,17 0 1,-17 1 0</inkml:trace>
  <inkml:trace contextRef="#ctx0" brushRef="#br1" timeOffset="119465.2206">16140 17127 0,'-18'0'0,"18"18"16,18 0-1,-1-1 1</inkml:trace>
  <inkml:trace contextRef="#ctx0" brushRef="#br1" timeOffset="119582.5316">16140 17445 0,'0'-18'15</inkml:trace>
  <inkml:trace contextRef="#ctx0" brushRef="#br1" timeOffset="119710.3327">16245 17762 0,'18'-17'15,"-18"-1"1,0 0-16</inkml:trace>
  <inkml:trace contextRef="#ctx0" brushRef="#br1" timeOffset="121445.5829">14975 18768 0,'18'0'0,"0"0"16,-1-18-16,1-17 15,0 17-15,-18-17 0,17 0 16,1-36 0,-18 18-16,18-17 15,-18 34-15,0-52 16,0 53-16,0-18 0,0 18 16,-18-18-16,0 35 15,1 1 1,17 34-16,-18 1 0,0 52 15,1-17-15,17 71 16,0-71-16,17 0 16,1-1-16,0-16 0,17-1 15,-17 0-15,17 1 0,35-1 16,-34-17 0,-1-18-16,18 0 15,-36 0-15</inkml:trace>
  <inkml:trace contextRef="#ctx0" brushRef="#br1" timeOffset="122168.3697">15522 18433 0,'0'0'0,"-17"0"16,-1 0-16,18 35 15,-18-17-15,1 52 16,17-35 0,0 1-16,-18 17 0,18 35 15,0-53-15,35 0 16,-17-17-16,0-18 16,-1 0-16,1 0 15,0 0-15,17-35 16,-18 35-16,-17-36 15,0 19-15,0-1 16,-17 1-16,-1-1 0,1 18 16,-1-18-16,0 18 0,-17 0 15,17-17-15</inkml:trace>
  <inkml:trace contextRef="#ctx0" brushRef="#br1" timeOffset="122418.5349">15752 18503 0,'-18'0'16,"18"18"-16,-18-1 15,18 1 1,0 0-16,18 35 15,-18-36-15,18-17 16,-1 18-16,-17 0 0,35-18 0,1 0 16,-19 0-16,36-18 15,-35 0-15,0 1 16</inkml:trace>
  <inkml:trace contextRef="#ctx0" brushRef="#br1" timeOffset="122590.4906">15875 18556 0,'0'53'15,"0"-106"-15,0 141 0,0-52 16,0 17-16,0-36 16,18 36-16,-1-35 15,1-18 1,0 0-16</inkml:trace>
  <inkml:trace contextRef="#ctx0" brushRef="#br1" timeOffset="123213.5107">16263 18715 0,'0'18'0,"0"-1"15,0 1-15,-18 17 16,18-17-16,-17 17 16,-1-17-16,-17-1 15,17-52 1</inkml:trace>
  <inkml:trace contextRef="#ctx0" brushRef="#br1" timeOffset="124003.5237">16669 18803 0,'35'-18'15,"-17"1"-15,17-36 16,-35 18 0,18-1-16,-1-52 15,-17 35-15,0-35 16,0 35-16,0 18 15,-17 0-15,-1 17 0,-17-17 16,17 35-16,-35 0 16,35 17-16,1 36 15,-1-18-15,18 54 16,0-36-16,35 35 16,-17-35-16,53 35 15,-36-70-15,0 17 16,1-18-16,-1-17 15,0 18-15,18-18 16,-35 0-16,-1 0 0</inkml:trace>
  <inkml:trace contextRef="#ctx0" brushRef="#br1" timeOffset="124465.681">17198 18538 0,'-18'0'16,"1"0"-1,-1 36-15,0-19 16,1 36 0,-1-17-16,18-1 15,-18 0-15,18 0 0,18 18 16,0-53-16,17 36 15,0-36-15,-17 0 16,0-18-16,-1 18 0,1-18 16,-1-17-16,-17 17 15,0 1-15,-17 17 0,-1-18 16,1 18-16,-36 0 16,17 0-16,19 0 0,-1 18 15</inkml:trace>
  <inkml:trace contextRef="#ctx0" brushRef="#br1" timeOffset="124748.2955">17427 18521 0,'-17'0'16,"17"17"-16,0 1 16,-18 0-16,18-1 15,0 19-15,0-1 16,18-17-16,-18 17 0,17-35 16,36 18-1,-18-18-15,1 0 0,-19 0 16,19 0-16,17-18 15,-36 0-15,1 18 16,-18-17-16</inkml:trace>
  <inkml:trace contextRef="#ctx0" brushRef="#br1" timeOffset="124921.7571">17604 18644 0,'-18'71'16,"36"-142"-16,-36 177 0,-17-53 16,35-35-16,0-1 15,0 1-15,17-36 16</inkml:trace>
  <inkml:trace contextRef="#ctx0" brushRef="#br1" timeOffset="125427.677">17851 18627 0,'0'-18'15,"0"36"1,-18 17 0,18-17-16,0 17 15,0-17-15,0-1 16,0 1-16,18-1 0,17 1 16,-18-18-16,1 0 15,0 0 1,-1-18-16,1 1 15,-18-1-15,0-17 16,0 17-16,0 1 16,0-1-16,18 18 31,-1 35-31,-17-17 16,0 0-16,18 34 15,-18-16-15,0 34 16,18-52-16,-18 0 0,-18 34 15,0-52 1,1 18-16,-1-18 0,0 0 16,-17 0-16,0-18 15,17 1-15,-17-1 0,17 18 16,-17-17-16,-36-19 16</inkml:trace>
  <inkml:trace contextRef="#ctx0" brushRef="#br0" timeOffset="133006.9381">15134 6932 0,'0'18'78,"0"-1"-62,-17-17-1,17 18 17,0-36 14,0 36-30,0 0 0</inkml:trace>
  <inkml:trace contextRef="#ctx0" brushRef="#br0" timeOffset="133646.4803">15134 7549 0,'-17'0'16,"17"-17"0,-18 17-16,0 0 15,18 17 16,18-17 94,-18 18-78</inkml:trace>
  <inkml:trace contextRef="#ctx0" brushRef="#br0" timeOffset="134347.4943">15258 8184 0,'-18'0'16,"36"0"0,-1 0 15,1 0-15,0 0-1,-36 0 63,18 18-62,0 0-16,0-1 0,18-17 31,-1 0-15</inkml:trace>
  <inkml:trace contextRef="#ctx0" brushRef="#br0" timeOffset="135148.7435">15875 8749 0,'0'0'0,"-18"18"15,1-18 1,17 17-1,17-17 17,-17-17-1,0 34-15,0-34-1,0 34 1,0 1 15,18-18-15,-18 17-16,18-17 15,-1 0-15,1 0 16,-18-17 15,-18 17-15,1 0-1,34 0 1,1 17 0,0-17-1,-1 0-15</inkml:trace>
  <inkml:trace contextRef="#ctx0" brushRef="#br0" timeOffset="135719.8933">16633 8661 0,'0'17'31,"-17"-17"-31,17 18 16,0 0-16,17-18 31,1 0-31,0-36 16,-1 36-16,-17-17 16,18 17-16,-18-18 0,-18 18 31,1 18-31,17-1 15,17-34 32,1-1-47,-18 0 32,-18 18-17</inkml:trace>
  <inkml:trace contextRef="#ctx0" brushRef="#br0" timeOffset="136476.6105">17198 8167 0,'-18'0'47,"18"17"-32,-17 1 1,17 0-16,-18-18 0,18 17 15,18-17 1,-1 0 0,-17-35-1,0 17 1,-17 18 0,-1 0-1,36 0 16</inkml:trace>
  <inkml:trace contextRef="#ctx0" brushRef="#br0" timeOffset="137284.1706">17427 7320 0,'18'0'16,"-18"-17"-16,18 17 15,-18-18-15,-18 0 32,0 18-17,1 18 1,-1 0-16,18-1 16,18-17-1,-1 0 1,1 0-1,-18-17 1,0-1 0,-18 18-1,1 0-15,34 0 47,19 0-47,-19 0 16,18 0-16,-17 0 15,-18-18-15,-18 36 32,-17 0-17,18-1-15</inkml:trace>
  <inkml:trace contextRef="#ctx0" brushRef="#br0" timeOffset="138202.7171">15134 6897 0,'-17'0'16,"-1"0"0,0 0-16,18 17 15,0 1 1,0 0-16,18-1 15,0-17-15,-1 0 16,1 0-16,17-17 16,-35-1-1,18 0-15,-18 1 0,-36-18 16,19 17 0,-18 18-1,17 0-15,-17 18 16,35-1-1,0 1-15,35-1 16,-17-17-16,-1 0 16,1 0-16,-1 0 0,1-17 15,0-1-15,-36 18 32,0 0-17,1 0-15,-1 0 0</inkml:trace>
  <inkml:trace contextRef="#ctx0" brushRef="#br1" timeOffset="168904.4689">15981 4322 0,'0'0'0,"0"17"0,-18 18 15,1-35-15,-19 18 16,19-18-16,-1-35 16,0 0-16,18-1 15,-17-17-15,17-17 16,0-1-16,0-17 0,0-124 16,0 89-16,17-18 15,1 35-15,17 0 0,-17 0 16,17 36-16,18-36 15,0 18 1,-35 52-16,-1-16 16,1 34-16,-18 0 0,0 1 15,0-1-15</inkml:trace>
  <inkml:trace contextRef="#ctx0" brushRef="#br1" timeOffset="169099.5998">15963 2805 0,'0'0'16,"18"-53"-16,-1 35 0,19 0 15,-19 1 1,1 17-16,0 35 16,-1 0-16,1 1 0,0 34 15,-1-35-15,1-17 16,0 0-16</inkml:trace>
  <inkml:trace contextRef="#ctx0" brushRef="#br1" timeOffset="169566.8039">16439 1147 0,'0'0'0,"18"35"16,0 18-16,-1 70 15,1-52-15,-18 17 16,0 0-16,0 0 0,-18 71 16,18-88-16,0 34 15,18-69-15,-18-1 16,18-17-16,-1-18 16,19-36-16,-19 1 15</inkml:trace>
  <inkml:trace contextRef="#ctx0" brushRef="#br1" timeOffset="169961.6029">16492 1129 0,'36'-18'16,"-19"1"-16,54-1 15,-18 0-15,17 1 0,1-19 16,88 1-16,-71 18 15,-18 17-15,1 0 0,-18 17 16,17 18-16,-17-17 16,0 17-16,-17 1 0,34 34 15,-35-35-15,-17 89 16,0-71-16,-18 17 16,-18 107-16,18-89 15,0 0-15,0 0 0,0 1 16,-18 52-1,18-88-15,-17 17 16,-1-35-16,-52 18 16,17-35-16,-71 0 15,71-18-15,-17 0 0,-89-18 16,0 0 0,106 1-16,-35-19 15,53 1-15,-1 0 16</inkml:trace>
  <inkml:trace contextRef="#ctx0" brushRef="#br1" timeOffset="170528.7601">16951 1270 0,'0'0'0,"-35"0"16,17 0-16,0 0 0,-17 0 16,18 0-16,-1 18 15,0-1-15,18 1 0,0 0 16,0 52-1,18-17-15,35 35 16,-36-52-16,54 34 16,-36-35-16,36 1 15,-36-36-15,53-36 16,-52 19-16,16-71 16,-34 52-16,-18 1 15,0-36-15,0 36 16,-53-18-1,36 36-15,-19-1 0,-52 0 16,53 18-16,-18 0 16,35 0-16,-35 36 15,36-19-15,17 18 0</inkml:trace>
  <inkml:trace contextRef="#ctx0" brushRef="#br1" timeOffset="170889.2408">17039 1729 0,'0'-18'16,"-17"18"-16,17 18 31,0-1-31,17 36 16,-17-18-1,0 1-15,0-19 0,0 19 16,0-19-16,18 19 15,-18-19-15,0 1 16,-18-18-16,1-18 16</inkml:trace>
  <inkml:trace contextRef="#ctx0" brushRef="#br1" timeOffset="171368.5145">16898 1817 0,'-70'17'15,"52"1"-15,-17 0 0,17-18 16,0 17-16,1 1 15,34-18 1,1 0-16</inkml:trace>
  <inkml:trace contextRef="#ctx0" brushRef="#br1" timeOffset="171495.6743">17057 1782 0,'0'0'16,"35"17"-16,-17-17 0,17 35 15,-17-17 1</inkml:trace>
  <inkml:trace contextRef="#ctx0" brushRef="#br1" timeOffset="171635.4279">16933 2099 0,'-35'35'15,"70"-70"-15,-70 88 0,17-35 16,36-18-16,0 0 16,-1 0-16</inkml:trace>
  <inkml:trace contextRef="#ctx0" brushRef="#br1" timeOffset="171746.222">17145 2046 0,'18'18'16,"-36"-36"-16,53 36 0,-17-1 15,0 1-15,-18 0 16,17-1-16,1-17 16</inkml:trace>
  <inkml:trace contextRef="#ctx0" brushRef="#br1" timeOffset="172323.6519">18080 1535 0,'0'0'0,"18"0"31,52 0-16,-17 17-15,88 1 16,18-18-16,-89 0 16,1 0-16,0-18 0,-19 18 15,37 0-15,-54 0 16,-17 0-16,-36-17 31,-17-1-31</inkml:trace>
  <inkml:trace contextRef="#ctx0" brushRef="#br1" timeOffset="172486.7974">18750 1446 0,'18'0'0,"-36"0"0,36 0 16,-1 0-16,36 36 15,-17-19-15,-1 1 16,18 17-16,-36-35 16,-17 36-16,0-19 15,-35 1-15,-35 35 16,34-36-16,1 19 15,0-36-15,0 17 16</inkml:trace>
  <inkml:trace contextRef="#ctx0" brushRef="#br1" timeOffset="173220.8823">19597 1235 0,'0'0'0,"-18"-36"16,18 19-16,-17-1 16,-1 18-16,-17 18 15,17-1-15,0 1 0,-17 17 16,0 71-16,17-53 16,18 35-1,18-35-15,-1-17 0,72 34 16,-36-52-16,-1-1 0,54-17 15,-53-17 1,35-19-16,-52 19 16,-1-36-16,-35 35 15,-18-17-15,1 17 16,-1 18-16,0 0 16,1 0-16,-19 53 15,19-35-15,17 52 16,0-52-16,53 17 15,-18-17-15,53-18 16,-35-18-16,18-17 16,-54 17-16,-17-34 15,0 34-15,-35-17 16,17 17-16,-52 0 16,52 18-16,-17 0 15,17 18-15,36 0 16,17-18-1</inkml:trace>
  <inkml:trace contextRef="#ctx0" brushRef="#br1" timeOffset="173464.6876">20249 1588 0,'0'0'15,"18"17"-15,0 1 16,-36-1 0,0-17-16,1 0 15,-1-17-15,1-1 16,17 1-16,-18-36 15,36 53-15,17-36 16,-18 36-16,19 0 16,-19 0-16,1 36 15,-18-19-15,0 19 16,18-19-16,-18 18 16,0-17-16,17-18 15,1 0 1</inkml:trace>
  <inkml:trace contextRef="#ctx0" brushRef="#br1" timeOffset="174882.5286">20549 1429 0,'0'-18'0,"0"36"31,18 17-31,-18-17 16,35 35-1,-35-36-15,18 1 0,0 0 16,-18-1-16,35-17 16,-18 0-16,1-35 15,0 0-15,-18-18 16,0 17-1,0 19-15,0-19 16,0 54 0</inkml:trace>
  <inkml:trace contextRef="#ctx0" brushRef="#br1" timeOffset="175583.319">20902 1199 0,'0'71'16,"0"-18"-16,0 0 15,0 0-15,0 17 0,0-17 16,0 35-1,0-52-15,0-1 0,0-17 16,0-36 0,0 0-16,0 1 0,0-19 15,0-69 1,0-19-16,0 71 0,0-17 16,0 17-16,0 0 15,0 35-15,0 1 16,18 17-16,-1 35 15,-17 0-15,18 0 16,0 18-16,-1-17 0,-17 16 0,18 1 16,35 18-1,-18-53-15,18-1 16,-35 1-16,-1-18 16,-17-18-16,0 1 0,0-19 15,0-17 1,-17 18-16,-1 0 0,0 0 15,1 17-15,-1-17 16,0 17-16,18 36 16,18-1-1,17 36-15,-35-35 16,36 17 0,-19-35-16,1 18 0,0-1 15,-1 1 1,-17 0-16,18-1 15,-18 1-15,18-18 16,-1 0 0,1 0-1,-1 0 17,1 0-32,0 0 15,-1 0 1</inkml:trace>
  <inkml:trace contextRef="#ctx0" brushRef="#br1" timeOffset="175745.0343">21414 1446 0,'17'-17'16,"-34"34"-16,34-52 16,1 35-1,17 18-15,-17-18 16,35 0-16,-36-18 15,19 18-15,-19 0 16,1-18-16,0 1 0</inkml:trace>
  <inkml:trace contextRef="#ctx0" brushRef="#br1" timeOffset="175883.4028">21643 1199 0,'0'0'0,"0"18"0,-18 70 16,18-35-16,0 0 15,0 0-15,0 0 0,18 35 16,0-53-16,-1 18 16</inkml:trace>
  <inkml:trace contextRef="#ctx0" brushRef="#br1" timeOffset="178709.1908">22737 900 0,'-18'17'16,"0"-17"-1,1 0-15,-36 18 16,17-18-16,-16 0 16,16 0-16,-17 0 15,-17-18 1,52 1-16,-17 17 0,17-18 15,-17 18-15,53 18 32,17 35-17,-18-1-15,1 1 16,17 88-16,-17-52 16,0 122-16,-18-105 15,17 106-15,1-124 16,-18-17-16,18 70 15,-18-88-15,0 17 16,0-52-16,17-1 16,1-17-1,0-17-15,17-1 0,-18 1 16,19-1-16,34 0 16,-34 1-16,-19-1 15,54 0-15,-36 18 16,0-17-16,1-1 15,-19 0-15,1 18 16,-1 18 0,-17 0-1,18-18-15,0 0 16,17 0 0,-17-18-16,-1 0 15,1-17-15,0 0 0,-18 0 0,17-18 16,-17-36-16,-35-34 15,17 52-15,-35-87 16,0 69-16,-17-105 16,35 106-1,-36-18-15,53 71 16,1 18-16,17 34 16,0 36-1,0-18-15,0 1 16</inkml:trace>
  <inkml:trace contextRef="#ctx0" brushRef="#br1" timeOffset="179003.9863">22013 1429 0,'18'0'47,"0"0"-31,-1 0-16,19 17 15,-19-17-15,18 0 16,-17-17 0</inkml:trace>
  <inkml:trace contextRef="#ctx0" brushRef="#br1" timeOffset="179198.5018">22172 1358 0,'18'-17'31,"-1"34"-31,1 1 16,0-18 0,-1 53-16,-17-18 15,0 0-15,0-17 16,0 17-16,-17-35 16,17 18-16,17-18 15,1-18-15</inkml:trace>
  <inkml:trace contextRef="#ctx0" brushRef="#br1" timeOffset="179479.3609">22754 1111 0,'-53'0'16,"106"0"-16,-141 0 0,53 36 15,17-1-15,0 0 16,36-17-16,-18-1 16,18-17-16,35 18 15,-36-18-15,19 0 0,-1-35 16,-18 35-16,1-36 16,-18 19-1,-18-1-15,1 1 0,-1 17 0,-52 0 16,52 0-1</inkml:trace>
  <inkml:trace contextRef="#ctx0" brushRef="#br1" timeOffset="179726.1589">22754 1446 0,'0'18'16,"0"-36"-16,0 54 0,-17-1 15,34-35 1,1 0 0,-1-18-16,1 1 15,0-19-15,-18 19 16,0-1 0,0 0-16,-18 1 0,0 17 15,-17 0 1,18 17-16,-1 1 0,-17 17 15</inkml:trace>
  <inkml:trace contextRef="#ctx0" brushRef="#br1" timeOffset="179987.4063">22789 1676 0,'0'35'15,"0"-17"-15,-17-18 0,17 17 16,0 1-16,17-18 16,1 0-1,0-18-15,-1 18 16,-17-17 0,0-1-16,0 0 15,-17 18 1,-1 0-16,0 0 15,1 0 1</inkml:trace>
  <inkml:trace contextRef="#ctx0" brushRef="#br1" timeOffset="180244.0654">22807 1905 0,'0'0'16,"0"35"-16,0-17 16,0 17-1,18-35-15,17 18 16,-17-18-16,-18-18 16,0 1-1,-18-36-15,-17 35 16,-18 0-16,18 18 15,-1 0-15,19 0 0,-36 18 16</inkml:trace>
  <inkml:trace contextRef="#ctx0" brushRef="#br1" timeOffset="181318.0707">23125 1058 0,'17'0'31,"36"0"-15,-18-17-16,71-1 15,-70 0-15,69-34 16,-52 16-16,0 19 15,-18-19-15,1 1 16,-1 0-16,18-36 16,-35 36-16,17-53 15,-35 52-15,0 1 0,0 0 16,0 17 0,0 1-16,18-1 31,34 18-31,1 0 15,36-18-15,-37 18 16,37-17 0,-36 17-16,35-18 15,-71 18-15,19 0 16,-19 0-16,-34 0 16,-19 0-1</inkml:trace>
  <inkml:trace contextRef="#ctx0" brushRef="#br1" timeOffset="181550.1724">24183 247 0,'18'-18'16,"-1"18"0,1 18-16,35 0 15,-18-1-15,53 19 16,-52-19-16,16 1 15,-16-1-15,-1-17 0,-17 18 16,-18 0-16,-18-1 0,-35 19 16,18-19-1,-18 19-15,-18-1 16,36-18-16,-18 19 16</inkml:trace>
  <inkml:trace contextRef="#ctx0" brushRef="#br1" timeOffset="182685.6152">25224 406 0,'35'-18'0,"-17"0"16,-1 1-16,1-1 16,-1 1-16,-17-1 0,0-17 15,0-1-15,-35 1 16,35 17 0,-53-35-16,36 53 15,-36-17 1,35 17-16,0 17 0,1 36 15,17-17-15,0 70 16,17-54-16,19 54 16,-1-53-16,18 35 15,-18-52-15,-17-19 16,-1 1-16,-17 0 0,0-1 16,0 1-16,-52-18 15,16 0-15,-34 0 16,34-18-16,1 1 15,18-1-15,-1 18 0,18-18 16,0 1-16,18 17 0,34-36 16,-16 19-1,17 17-15,52-18 16,-52 0-16,53 1 16,-53 17-16,-35 0 15</inkml:trace>
  <inkml:trace contextRef="#ctx0" brushRef="#br1" timeOffset="183030.0293">25700 476 0,'-53'36'15,"106"-72"-15,-159 124 0,88-52 16,1-19-16,17 36 15,0-17-15,53-19 16,-36 1-16,19-18 16,-1 0-16,18-18 15,-36 1-15,1-1 0,0-35 16,-1 35-16,-34-17 16,-1 0-16,0 0 15,1 35 1,17-18-16,-18 18 0,18 18 15,0-1-15,35 36 16,-17-35-16,0-1 16,35 19-16,0-19 15,17-17-15</inkml:trace>
  <inkml:trace contextRef="#ctx0" brushRef="#br1" timeOffset="183407.9463">26053 494 0,'-36'18'15,"36"-1"-15,-17 1 16,17-1-16,0 1 16,0 17-16,17-17 0,36 17 15,-35-35-15,52 18 16,-34-18-16,-1 0 15,-17 0-15,17-18 16,-17 1-16,-1-1 16,-17 0-16,0 1 0,-17-19 15,17 19-15,-36-1 16,19 18-16,-19-17 16,19 17-1,-1 17-15,18 1 0,-18 17 16,36-17-16,0-1 15,-1 1-15,19 0 0,34-1 16,-17-17 0,18 0-16,-36 0 15,0-17-15,18-19 16</inkml:trace>
  <inkml:trace contextRef="#ctx0" brushRef="#br1" timeOffset="183647.7374">26599 71 0,'36'17'16,"-72"-34"-16,107 52 0,-18-18 16,-35 1-16,17-18 15,-18 18-15,-17-1 0,18 1 16,-18 0-16,-18 35 15,1-36-15,17 19 16,-35 16-16,35-34 0,0 17 16,17-35-1,1 18-15</inkml:trace>
  <inkml:trace contextRef="#ctx0" brushRef="#br1" timeOffset="184025.7139">26899 653 0,'18'0'0,"-36"0"0,36 17 31</inkml:trace>
  <inkml:trace contextRef="#ctx0" brushRef="#br1" timeOffset="185126.5551">23424 1129 0,'-17'0'15,"34"0"17,1 0-32,0 18 15,52 17 1,-34-18-16,69 36 16,-34-17-16,0-19 0,17 1 15,70 17-15,-69-17 16,34-18-16,-70 17 15,18-17 1,-54 0-16,-17-17 16</inkml:trace>
  <inkml:trace contextRef="#ctx0" brushRef="#br1" timeOffset="185349.4688">24289 1217 0,'53'35'16,"-106"-70"-16,141 88 0,-53-35 0,18 17 15,-18-17-15,-17 17 16,-18-18-16,0 1 16,-18 35-16,-17-35 15,18-1-15,-36 1 16,17-18-16,19 18 0,-19-18 15</inkml:trace>
  <inkml:trace contextRef="#ctx0" brushRef="#br1" timeOffset="186033.1208">24659 1288 0,'0'0'0,"-17"0"0,-1 0 16,0 17-1,18 19-15,0 16 16,0-16-16,53-1 16,-35-17-16,52-1 15,-34-17-15,34-17 16,-52-1-16,-1 0 15,-17-17-15,0 0 16,-17 17-16,-18 1 16,-54-19-16,36 19 0,-52 34 15,69-17 1</inkml:trace>
  <inkml:trace contextRef="#ctx0" brushRef="#br1" timeOffset="186306.478">23389 1270 0,'18'0'15,"-1"18"-15,19 17 0,52 53 16,-18-35-16,72 35 16,-72-35-16,89 35 15,-89-52-15,1-1 16,0 0-16,-19-17 0,-16-1 16,-1 1-16</inkml:trace>
  <inkml:trace contextRef="#ctx0" brushRef="#br1" timeOffset="186527.3203">24289 1640 0,'17'18'16,"19"0"-16,-1-1 16,0 1-16,53 17 15,-52-17-15,17 35 16,-53-36-16,0 1 0,0 0 15,-53 35 1,35-18-16,-17-17 0,0-1 16,-1 1-16,1-1 0,-18-17 15</inkml:trace>
  <inkml:trace contextRef="#ctx0" brushRef="#br1" timeOffset="187368.6491">24836 1817 0,'0'-18'0,"-36"18"15,19 18-15,-19 17 16,19-17-16,17 17 15,-18 0-15,36 1 0,17 16 16,0-34 0,53 0-16,-52-18 15,52-18-15,-53 0 16,1-34-16,-36 16 16,-36-52-1,1 70-15,-53-17 16,52 18-16,1 17 15,18-18-15,-1 18 0,0 0 16,36 0-16</inkml:trace>
  <inkml:trace contextRef="#ctx0" brushRef="#br1" timeOffset="187780.2435">25329 1517 0,'18'0'15,"-36"0"-15,54-18 0,-19-17 16,1 17-16,0-17 15,-1 17-15,-17-17 0,18 0 0,-18-18 16,0 18-16,-18-1 16,1 1-16,-19-18 15,19 36-15,-19-1 16,19 18 0,17 18-16,0 17 15,0-17-15,0 17 0,0 18 16,17 35-16,1-53 15,17 36 1,-17-36-16,35 0 16,-18 1-16,18-19 15,-35-17-15,-1 0 16</inkml:trace>
  <inkml:trace contextRef="#ctx0" brushRef="#br1" timeOffset="188419.5078">25823 1288 0,'0'17'31,"-17"1"-31,17 0 15,0 17-15,0-18 16,0 1-16,17 0 0,-17 17 16,0-17-1,18-1-15,-18 1 16,18 0-16</inkml:trace>
  <inkml:trace contextRef="#ctx0" brushRef="#br1" timeOffset="188762.922">26017 1358 0,'18'0'31,"17"35"-31,-17-35 15,17 36 1,-17-19-16,35 1 16,-36 0-16,1-18 0</inkml:trace>
  <inkml:trace contextRef="#ctx0" brushRef="#br1" timeOffset="188908.8087">26194 1393 0,'-53'53'16,"18"-35"-16,17 35 15,0-18-15,1 1 16</inkml:trace>
  <inkml:trace contextRef="#ctx0" brushRef="#br1" timeOffset="189509.3959">25365 2152 0,'0'-18'15,"17"1"-15,1-1 0,17-35 16,-17 18-16,17-36 15,-35 36-15,0 0 16,0 17-16,0-17 16,0-18-16,-17 18 15,-1 17-15,0 0 0,18 1 16,-35 17-16,17 17 16,18 54-1,0-36-15,18 53 16,-18-35-16,18-17 15,35 34-15,-18-52 16,0-1-16,-17-17 0,17 18 16,-17-18-16</inkml:trace>
  <inkml:trace contextRef="#ctx0" brushRef="#br1" timeOffset="189725.9724">25753 1958 0,'0'0'0,"0"18"0,0 34 16,0-34-16,17 35 15,-17-35-15,18-1 0,-18 1 16,18 0-1,-18-1-15</inkml:trace>
  <inkml:trace contextRef="#ctx0" brushRef="#br1" timeOffset="190042.8151">25929 2046 0,'0'0'0,"0"35"15,0-17-15,0 0 16,18-18-16,-1 0 16,1 0-1,0 0-15,-1 0 0,1-18 16,-18 0-16,18 18 16,-1 0-1,-17 18 1,18-18-16,-18 18 15,0-1-15,0 19 16,0-19-16,-18 19 16,-17-36-16,-18 35 15,0-35-15,-53 17 16,36 1-16</inkml:trace>
  <inkml:trace contextRef="#ctx0" brushRef="#br1" timeOffset="190443.5286">24606 2434 0,'18'18'32,"-18"-1"-17,18 1-15</inkml:trace>
  <inkml:trace contextRef="#ctx0" brushRef="#br1" timeOffset="190548.2573">24712 2646 0,'0'17'16,"18"-17"-16,-18 18 0,17-18 16</inkml:trace>
  <inkml:trace contextRef="#ctx0" brushRef="#br1" timeOffset="190688.6302">24783 2840 0,'0'35'15,"0"-70"-15,17 88 16,1-36-16,0-17 16</inkml:trace>
  <inkml:trace contextRef="#ctx0" brushRef="#br1" timeOffset="190999.4563">23513 1693 0,'0'0'16,"0"-17"-16,0-1 0,0 36 16,17-1-16,36 54 15,0-18-15,0 35 16,53 88 0,-53-87-16,0 16 0,0 1 0,0 0 15,52 70 1,-52-105-16,53 70 15,-53-88-15,0-18 0,0 18 16,0-17-16</inkml:trace>
  <inkml:trace contextRef="#ctx0" brushRef="#br1" timeOffset="191216.5342">24377 2946 0,'35'17'15,"-70"-34"-15,88 52 0,-35-17 0,17-18 16,35 35-16,-17-17 16,0 17-16,-53-18 15,18 19-15,-18-19 16,-18 19-16,1-19 16,-19 19-16,19-36 15,-36 17 1,35-17-16,0 0 15</inkml:trace>
  <inkml:trace contextRef="#ctx0" brushRef="#br1" timeOffset="192250.7469">24836 2999 0,'-18'0'16,"0"35"-16,1 18 16,17-18-16,0 0 0,0 1 15,17-19-15,1 1 16,0 0-16,17-18 0,-18 17 0,1-34 16,17-1-1,-17 0-15,0 1 0,-18-19 16,0 19-16,0-1 0,0 0 15,-36-17-15,19 35 16,-19 0 0</inkml:trace>
  <inkml:trace contextRef="#ctx0" brushRef="#br1" timeOffset="192523.4503">24712 3598 0,'0'36'15,"0"-72"-15,18 107 0,-1-71 0,54 35 16,-18-35-16,17-17 16,-52 17-16,17-18 15,-17-17-15,-18 17 16,0 0-16,-18 1 0,1-19 15,-19 19-15,1-1 0,-35-17 16,34 17 0,-17-17-16,18 17 15,0 1-15</inkml:trace>
  <inkml:trace contextRef="#ctx0" brushRef="#br1" timeOffset="192964.0392">23424 1852 0,'0'0'15,"0"18"-15,0-1 16,18 19-16,17 34 0,36 107 16,-36-72-1,89 142 1,-54-141-16,1 18 0,88 70 16,-89-106-16,-17-18 15,18 1-15,-19-18 0,-16 0 0,34 17 16,-34-52-1,-19-18-15,1 0 16,-18-18-16,0 1 16,-18-1-16,1 18 15,17 18 1,0-1-16,17 36 16,1-35-16,0 0 15,-1-1-15,1-17 0,17 18 16,-17-18-16</inkml:trace>
  <inkml:trace contextRef="#ctx0" brushRef="#br1" timeOffset="193501.3579">25294 2611 0,'0'17'15,"0"36"1,0 0-16,0 35 16,0-17-16,18-18 15,-18 17-15,17 36 16,1-71-16,-18 1 15,18 17-15,-18-36 16,17-17-16,1 18 16</inkml:trace>
  <inkml:trace contextRef="#ctx0" brushRef="#br1" timeOffset="194398.3589">25224 3210 0,'0'-17'15,"17"-19"1,1 19-16,17-36 16,-17 0-16,-1 18 0,19-54 15,-19 54-15,-17 0 16,0-53 0,0 52-16,-17-34 15,-1 52-15,0-17 0,1 0 16,-1 35-16,1 17 31,17 54-31,17-36 16,18 53-1,-17-52-15</inkml:trace>
  <inkml:trace contextRef="#ctx0" brushRef="#br1" timeOffset="194718.8693">25700 2928 0,'0'0'0,"-18"0"0,18 18 31,0 17-31,0 0 16,0 18-16,0-18 0,0 18 15,18-17-15,0-1 16,-1-17-16,1-1 16,-1-17-1,1-17-15,0-1 16,-18 0-16,0 1 16,-18-19-16,0 36 15,1 0 1,-1 0-16,1 0 15</inkml:trace>
  <inkml:trace contextRef="#ctx0" brushRef="#br1" timeOffset="195292.3343">25929 2946 0,'-17'0'0,"17"17"16,-18-17-16,18 18 16,0 0-16,0-1 15,0 19 1,18-19-16,17 18 15,0-17-15,-17-18 16,17 18-16,-17-18 16,-1 0-16,1 0 0,-18-18 15,18 18-15,-36-18 16,18 1-16</inkml:trace>
  <inkml:trace contextRef="#ctx0" brushRef="#br1" timeOffset="195445.4009">26035 2999 0,'0'35'16,"0"-17"0,18 17-16,-18-18 0,17 54 15,-17-53-15,0-1 16,18 19-16,0-36 16,17 0-1</inkml:trace>
  <inkml:trace contextRef="#ctx0" brushRef="#br1" timeOffset="195604.9303">26300 3069 0,'0'0'15,"17"35"-15,19-17 0,-19 0 0,36-1 16,-18 1-16,1-18 15</inkml:trace>
  <inkml:trace contextRef="#ctx0" brushRef="#br1" timeOffset="195745.3029">26494 3069 0,'0'0'0,"-36"35"16,19 1-16,-19 17 15,1-18-15,0 0 16,17 0-16</inkml:trace>
  <inkml:trace contextRef="#ctx0" brushRef="#br1" timeOffset="196343.4963">25365 3845 0,'0'0'0,"17"0"31,1 0-15,-18-17-16,18-19 15,-1-34 1,-17-1 0,0 1-1,0 17-15,-17 18 16,17-18-1,-18 17-15,18 19 0,0-1 16,-18 18-16,18 35 16,-17-17-16,17 88 15,0-53-15,17 70 16,1-88-16,35 36 16,-18-36-16,53-17 15,-70-18-15,35 0 16,-35-18-16</inkml:trace>
  <inkml:trace contextRef="#ctx0" brushRef="#br1" timeOffset="196755.1168">25770 3651 0,'0'-17'15,"0"34"1,-17 19-1,17-19-15,-18 36 16,18-18 0,18 1-16,-1-19 15,19 1-15,-19 0 16,1-18-16,0 0 0,-1-18 16,1 0-16,-18 1 15,0-19 1,-18 19-16,1-1 15,-1 0-15,0 18 16,1 0-16,-1 0 16</inkml:trace>
  <inkml:trace contextRef="#ctx0" brushRef="#br1" timeOffset="196984.7266">26070 3634 0,'0'0'16,"0"-18"-16,-17 18 0,17 18 15,0-1-15,0 19 16,17-19 0,1-17-16,0 35 15,-1-17-15,1-18 16,-1 0-16,1 0 15</inkml:trace>
  <inkml:trace contextRef="#ctx0" brushRef="#br1" timeOffset="197133.682">26141 3669 0,'0'18'15,"0"-1"-15,0 1 16,0-1-16,17 1 0,-17 17 15,18-17 1,0 17-16,-1-35 16,-17 18-16</inkml:trace>
  <inkml:trace contextRef="#ctx0" brushRef="#br1" timeOffset="197550.1737">26370 3739 0,'0'18'31,"18"0"-31,-18-1 16,17-17-16,-17 18 0,18 0 16,17-18-16,-17 0 15,0 0 1,-18-18-16,17 0 0,-17 1 15,18-1 1,-18 0-16,18 18 16,-18 18-1,17 35-15,-17-35 16,18 70 0,-1-53-16,-17 36 15,18-54-15,-18 36 16,-18-17-16,1-1 15,-18-18-15,-36 1 16,18 0-16,-53-1 16,53-17-16,-53 18 15,71-18-15,-18 18 16,36-18-16,-1 0 16</inkml:trace>
  <inkml:trace contextRef="#ctx0" brushRef="#br1" timeOffset="201320.2327">27252 106 0</inkml:trace>
  <inkml:trace contextRef="#ctx0" brushRef="#br1" timeOffset="202449.7776">27252 106 0,'-18'-18'16,"1"18"77,34 0-77,1 0 0,17 0-16,1 18 15,-1-18 1,-17 17-16,34 36 16,-34-35-16,17 17 0,18 18 15,-35-35-15,0 35 16,-1-36-16,-17 19 15,-17 17 1,-1-18-16,0 35 16,1-34-16,-19 34 15,36-34-15,-17 34 16,17-35-16,-18 1 16,18-1-16,-18 0 0,1 1 15,17-19-15,-18 54 16,18-54-16,0 19 0,0-1 15,0 0-15,0 18 16,0-18-16,35 18 16,-17-35-1,0 35-15,-1-36 0,1 19 16,0-19-16,-1 1 16,1 35-16,0-18 15,-18-17 1,0-36 15,-18 18-15,0 0-16,1 0 15,17 18 1,-18-18 0,18 18-16,-18-1 0,1 1 15,17-1 1,-18 36-16,18-35 15,-18 35-15,18-35 16,0 17-16,0 0 0,0 0 16,0 1-16,0-1 15,0 0-15,0 0 0,0 36 16,0-18-16,0-18 16,0 1-16,0 16 0,0-16 15,18 52-15,-18-35 16,0 0-16,0 0 0,0-18 15,18 18-15,-18 53 16,0-71-16,0 18 16,0 53-1,17-71-15,-17 53 0,18-35 16,-18-18-16,18 36 16,-18-36-16,17 18 15,-17-18-15,18 36 16,0-53-16,-18 52 15,0-35-15,17 18 16,-17-35-16,18 35 16,-18-35-16,0 34 15,0-34 1,0 0-16,0-1 0,0 19 16,0-19-16,18 1 15,-18 0 1,0-1-1,0 1 1,-18-1 0,0-17-16,-17 18 15,35 0-15,-18-18 0,-35 17 16,36-17-16,-19 18 16,19-18-16,-18 18 15,-36-1-15</inkml:trace>
  <inkml:trace contextRef="#ctx0" brushRef="#br1" timeOffset="204301.266">28187 1482 0,'0'17'0,"18"19"16,-18-1-16,17 35 15,-17-17 1,18 53-16,0-71 16,-18 71-16,0-70 15,17 34-15,-17-52 16,18-1-16,-1-17 16</inkml:trace>
  <inkml:trace contextRef="#ctx0" brushRef="#br1" timeOffset="205325.8162">28540 1535 0,'0'0'0,"17"0"47,19 17-47,34 19 16,-52-19-16,17 1 16,-17 35-16,-1-18 15,-17 0-15,0 1 0,-17-1 16,-1 35-1,0-34-15,18-19 0,-17 1 16,17 0-16,0-1 16,0 1-1,35-1-15,-17-17 16,17 18-16,-17 0 16,35-18-16,-36 17 15,19-17-15</inkml:trace>
  <inkml:trace contextRef="#ctx0" brushRef="#br1" timeOffset="207215.8155">29192 1570 0,'18'-18'15,"-18"1"1,0-1 0,0 0-16,-18 18 15,1 0-15,-1 0 16,0 0-16,-17 0 16,18 18-1,-1 0-15,-17 17 16,35 0-16,0-17 0,0 17 15,0 0-15,17-17 16,1 0-16,17-1 16,0-17-16,-17 0 15,35-35-15,-35 17 16,17-17-16,-17 17 16,-18-17-16,0 18 15,0-19-15,0 19 16,0-1-16,-18 0 0,18 1 15,-18 17 1,18 17 0,0 1-16,0 0 0,18 70 15,-18-53-15,35 71 16,-17-53-16,-1-18 16,19 71-16,-19-71 15,19 36 1,-36-36-16,0-17 15</inkml:trace>
  <inkml:trace contextRef="#ctx0" brushRef="#br2" timeOffset="238797.6496">18221 3334 0,'0'0'0,"18"-18"0,-1 18 31,1 88-15,0-35-16,-18 35 16,17 89-16,-17-89 15,0 88 1,-17-123-16,17 0 0,0 0 16,0 0-16,0-88 31,17-53-16,1 17-15,-18 0 0,0-70 16,0-35 0,0 70-16,0 18 15,17-36-15,19 72 16,-19 34-16,1 18 16,17 0-16,-17 18 15,0 17-15,-1 18 0,18 0 16,-17 0-16,0 17 15,-1 1-15,1-1 0,0-17 16,-1 18-16,19 52 16,-19-88-16,1 18 0,17 0 15,-35-35-15,18 0 16,-18-1-16</inkml:trace>
  <inkml:trace contextRef="#ctx0" brushRef="#br2" timeOffset="238970.6094">18397 3881 0,'-17'-18'0,"34"18"16,1-18-16,35 1 15,-18 17-15,53-18 16,-52 18-1</inkml:trace>
  <inkml:trace contextRef="#ctx0" brushRef="#br2" timeOffset="239598.6356">18944 3334 0,'0'0'0,"35"53"16,-17 0-16,17 52 15,-17-34-15,0-18 16,-1 0-16,19 35 16,-19-53-16,1 1 15,-18-19-15,0-34 16,-18-19 0,1 19-16,-1-19 15,0 1-15,18-18 0,-35-53 16,17 36-16,-17-89 15,35 88-15,-18-34 16,36 69 0,17 1-16,1 17 15,-1 18-15,-17 0 0,17 18 16,0 0-16,36 17 16,-71 0-16,17 1 0,-17-1 15,0 18 1,-17-18-16,-19 0 0,-34 54 15,35-54 1,17 0 0,18 0-1,35 18 1,0-35-16,1 17 0,34 0 16,-17-17-16,35 0 15,-52-1-15,-1 1 16,-35 0-16</inkml:trace>
  <inkml:trace contextRef="#ctx0" brushRef="#br2" timeOffset="242451.5938">15646 5186 0,'0'17'31,"-36"36"-31,19 0 15,-36 53-15,18-35 16,-36 52-16,18 1 16,18-71-16,-36 52 15,54-69-15,-19 34 16,36-52 0,18-18-1,35-18 1,-18 1-16,18-1 15,0 0 1,-18 18-16,1 18 0,-1-18 16,0 18-16,71 17 15,-53-17-15,88 17 16,-53 0-16,106 18 16,36 35-1,-107-53-15,0 1 0,124 17 16,-105-36-16,104 36 15,-140-35-15,88-1 16,-105-17-16,-1 0 16,53 0-1,-53-17-15,-70 17 16,17-18-16,-17 18 16,-36 0-1,-35 0-15</inkml:trace>
  <inkml:trace contextRef="#ctx0" brushRef="#br2" timeOffset="244018.3431">15628 5292 0,'-18'0'0,"36"0"0,-36-18 15,18 0 1,18-17-16,0 0 0,35-53 16,-18 35-16,35-71 15,-17 54-15,0-36 16,-35 53 0,17 0-16,-17 18 15,-1-1-15,-17 19 16,18-1-16,0 36 47,-1-1-47,-17 19 15,18 34-15,0-17 16,-1 71-16,19-71 16,-1 35-1,0-53-15,-17 0 0,17-17 16,-17 0-16,17-18 0,18 0 15,-35-18-15,17 0 16,0-17-16,0 17 0,18-52 16,-17 17-16,16-18 15,-34 54 1,0-1-16,-18 1 16,0 34-16,0 1 15,0 35-15,0 0 16,0 35-1,0-53-15,17 18 16,1-18-16,35-17 16,-35-18-16,35-18 15,17-35 1,-35 18-16,1 0 0,34-36 16,-35 36-16,36-36 15,-53 54-15,-1-1 16,1 18-16,-18 18 15,0-1-15,0 54 16,0-18-16,0-18 0,0 0 16,35 1-1,0-19-15,-17 1 0,17-18 16,18-18-16,-17 1 16,34-19-16,-52 1 15,17 0-15,0 0 0,18-36 16,-35 36-16,0 17 15,17 1-15,-35-1 16,17 0-16,1 1 16,-18 34 15,0 1-15,18 0-16,-18-1 0,17 1 15,1 17-15,0-35 16,-1 18-16,19-18 15,-19-18-15,18 0 16,1-17-16,-1-18 16,0 18-1,-17 0-15,0-18 16,-1 35-16,-17 0 16,18 18-16,-18 36 15,0-1-15,0 18 16,0 0-16,0 0 0,0 17 15,0 1-15,0-1 0,-18 124 16,18-105-16,18 122 16,-18-122-16,18-1 15,-1 70-15,-17-69 16,0 52-16,-17-88 16,17 17-16,-18-17 15,18 0-15,0-18 0,0 1 16,0-19-1,18-34 1,-1-1-16,1 18 16,-1 18-1,-17-1 1,18 1-16,-18 0 0,18-1 16,-18 1-1,-18-18 1,0 17-16,-70-17 15,53 0-15,-71 18 16,53-18-16,-35 0 16,53-18-16,-1 18 15,1 0-15</inkml:trace>
  <inkml:trace contextRef="#ctx0" brushRef="#br1" timeOffset="274873.6057">20197 14781 0,'0'0'0,"-18"0"15,18 18 1,35 0-16,-17-1 15,35 36 1,-18-17-16,0-1 0,1 18 16,52 35-16,-53-35 15,53 35-15,-52-35 16,-1-18-16,18-17 0,-18 17 16,-17-17-16,17-1 0,0-17 15,-17 18-15,-1 0 16,1-18-16,-18 17 15,0-34 1,-18-1-16,18 0 0</inkml:trace>
  <inkml:trace contextRef="#ctx0" brushRef="#br1" timeOffset="275224.0371">20761 14781 0,'-18'18'16,"1"17"0,-1 1-16,-35 69 15,18-34 1,-53 105-16,35-87 16,0 52-16,18-88 15,-1 35-15,36-53 16,0-17-16,-17-18 0</inkml:trace>
  <inkml:trace contextRef="#ctx0" brushRef="#br1" timeOffset="276419.7942">21378 15434 0,'0'18'0,"0"17"0,-17 18 16,-1-18-16,-17 36 16,0-36-16,-1-17 15,19 17-15,-19-17 16,19-1-16,-1 1 16</inkml:trace>
  <inkml:trace contextRef="#ctx0" brushRef="#br1" timeOffset="277644.0047">21855 14905 0,'-18'18'79,"18"34"-79,0-16 15,0-1-15,0 0 0,0 18 16,18-18-16,-18 1 15,17-1-15,19 36 16,-19-54-16,18 1 16,-17 17-16,17-35 0,36 35 15,-36-35-15,0 0 16,-17-17-16,17 17 0,18-53 16,-35 18-16,17-36 15,-35 36-15,0-36 16,0 18-16,-17 18 15,17 0-15,-18-1 0,0-16 16,18 34 0,-17 0-16,17 36 15,0 17 1,0 0-16,0 18 16,17-17-1,1 17-15,-18-18 0,18 0 16,-1 18-16,1 0 15,-1 17-15,1-17 0,35 71 16,-35-54-16,-1-17 16,1 18-16,0-18 0,-18 0 15,0 0-15,0 0 0,-18 17 16,0-35-16,-17 36 16,0-53-16,-1-1 15,1 1-15,0-18 0,-36 0 16,36-18-16,-53-17 15,53 17 1,-1-17-16,-17 17 16,36 18-16,-1-17 0,-17 17 15</inkml:trace>
  <inkml:trace contextRef="#ctx0" brushRef="#br1" timeOffset="282849.0263">18609 12294 0,'-18'0'16,"18"-17"-1,18 17 32,0 17-31,-1-17-16,19 18 0,-1 0 16,0-18-16,18 17 15,-35-17-15,35 36 16,-36-19-1,1 1-15,0-1 0,-1 36 16,-17-17-16,0 52 16,0-35-16,-17 70 15,17-52-15,-18 70 16,18-71-16,0 72 16,0-72-1,0 18-15,18 71 16,-18-88-16,17 87 15,-17-69-15,-17 69 16,17-70-16,0-17 16,0 17-16,0-17 0,0 17 15,0-17-15,17 70 16,1-88-16,35 52 16,-18-69-16,-17-1 15,17 0-15,0 1 0,18-1 16,-35-18-16,17 19 15,-17-36-15,-1 17 16,-34-17 15,-1 0-15,0 0 0,1 0-1,-1 0 1,0 18-1,1 0 1,-1-18 0,1 0-1,-1 17-15,0-17 16,18 18-16,-17 0 16,17-1-16,0 1 15,0-1-15,-18-17 0,18 18 16,0 17-1,0-17-15,0 0 0,0-1 16,0 36-16,0-35 16,0 17-16,-18 36 15,18-36-15,0 53 16,0-35-16,0 53 16,0-53-16,0 35 15,0-53-15,18 1 16,-18 52-16,18-53 15,-1 53-15,1-35 16,-18 0-16,18 0 16,-1 0-16,1 0 0,-1 17 15,1 1-15,17 70 16,-17-70-16,17 87 16,-17-87-16,17 70 15,-35-88-15,18 17 16,-18-17-16,18 71 15,-18-89-15,17 71 16,-17-71-16,0 18 0,0-18 16,0 54-16,0-36 15,0-18-15,0 35 16,0-34-16,0-1 16,-17 36-16,17-36 15,-18 0-15,18-17 16,-18 17-16,18-17 15,0-1 1,0 1-16,0 0 0,0-1 16,0 1-16,0 17 15,-17 0-15,17 36 16,-18-36-16,18 53 16,-18-70-16,18 17 15,0 1-15,0-19 0,-17 1 47,-1-18-31,0 18-16,1-18 0,-1 17 15,-52 18 1,34-17-16,1 17 0,-53 18 16,53-35-16,-1 0 15,19-1-15,-1-17 0,0 18 16,18-36-16,-17 1 15</inkml:trace>
  <inkml:trace contextRef="#ctx0" brushRef="#br0" timeOffset="312561.0467">28152 6262 0,'-18'0'16,"0"0"-1,1 0 1,17 17-1,0 1-15,17 0 16,-17-1-16,18-17 16,-18 18-16,18-18 15,-1-18-15,1-17 16,-18 17-16,0 1 16,0-1-16,-18 1 15,1 17-15,-1-18 16,0 36-1,1-18-15,17 17 0,0 1 16,0-1-16,17-17 16,1 18-16,0-18 0,-1 18 15,19-18-15,-19 0 16,1 0-16,0-18 16,-36 18-1,0 0-15,-17 18 16,17-18-16,1 0 15,17-18 32,17 18-47,1 0 16</inkml:trace>
  <inkml:trace contextRef="#ctx0" brushRef="#br0" timeOffset="313647.6363">28240 6227 0,'0'0'16,"18"0"0,-1 0-1,18-18-15,-17 18 0,17 0 16,54 0-16,-54 0 15,18 0-15,0 0 0,-18 18 16,18-18-16,0 0 16,35 0-16,-70-18 15,52 18-15,-52 0 16,-1 0-16,-34 0 47,17-18-32,-18 18 17,18-17-17,-17 17 1,17 17 31,0 1-32,0 0-15,0 17 16,17-18-16,1 1 16,17-18-16,-17 0 15,-1 0-15,1 0 0,0-18 16,-1 1-16,-17-1 16,-17 1-16,-1-1 15,0 18 1,-17 0-16,17 0 15,1 0-15,-1 18 16,1-1-16,34 1 16,1-18-1,17 0 1,18-18-16,-35 18 16,-1-17-16,1-19 15,-18 19-15,-18-1 16,-17 18-1,17 18-15,1-1 16,-1 1-16,0 17 16,18-17-16,18-1 15,-18 1-15,18-18 0,-1 0 16,19 0-16,-19 0 16,19-35-1,-36 17-15,0 1 0,0-1 16,-18 0-16,0 18 15,-17-17-15,17 17 16,18 17-16,0 1 16,0 0-1,0-1-15</inkml:trace>
  <inkml:trace contextRef="#ctx0" brushRef="#br0" timeOffset="314519.9218">29034 6297 0,'0'-18'0,"0"1"16,0 34 31,-18 19-32,18-1-15,-18 0 16,18 1-16,0-1 0,0 71 16,0-53-16,0 52 15,18-52-15,0 36 16,-18-37-16,0-16 16,17-1-16,-17 0 0,0 18 15,0-18 1,0-17-16,0 0 15,0-1 1,0-34 15,0-1-15,0 0-16,0 1 16,-17 17 15,-1 0-16,0 0-15,1 0 16,-1 0 0,18 17-16,0 1 15,18-18 1,17 0 0,-17-18-1,17 1-15,-17 17 16,-18-18-16,0 1 15,-18 17-15,0 0 0,1 0 16,-1 0-16,-17 17 0,17 1 16,-35-1-1,36 1-15,17 0 16,17-18-16,1 17 0,17-17 16,0-17-16,18-1 15,-35 0 1,0 18-16,-18-17 0,0-1 0,-18 18 15,-35-17 1,18 17-16,-18 0 16,35 17-16,1-17 15</inkml:trace>
  <inkml:trace contextRef="#ctx0" brushRef="#br0" timeOffset="315219.809">28187 6262 0,'0'0'16,"0"-18"-16,-18 1 15,1-1 1,-1 18-16,0 0 16,1 0-1,-1 18-15,18-1 16,0 18 0,18-17-16,-18 0 0,35 17 15,-17-35-15,-1 0 16,1 0-16,0 0 0,-1 0 15,-17-18-15,0 1 16,0-19-16,-17 19 16,-19-1-1,19 18-15,-1 0 16,0 0-16,18 18 16,18-18-1,-18 17-15,18-17 16,17 0-1</inkml:trace>
  <inkml:trace contextRef="#ctx0" brushRef="#br0" timeOffset="316443.6449">28998 6209 0,'-17'0'31,"17"18"-15,0-1-16,0 1 15,17-18-15,1 0 16,0 0 0,-1 0-1,-17-18 1,-17 18-16,17-17 15,-18 17-15,0 0 0,1-18 16,-1 18 15,18 18-31,18-18 16,-1 0 0,1 0-16,0 0 0,17 0 15</inkml:trace>
  <inkml:trace contextRef="#ctx0" brushRef="#br0" timeOffset="318890.2244">28998 7073 0,'-17'0'15,"-1"18"-15,0-1 0,18 1 16,18-18 15,0 0-31,-1-18 16,1 18-16,-18-17 16,18-1-16,-18 1 15,-18 17 16,18 17-15</inkml:trace>
  <inkml:trace contextRef="#ctx0" brushRef="#br0" timeOffset="319808.4003">28716 7514 0,'0'-17'16,"-18"17"0,1 0-16,-1 0 15,36 0 32,-1 0-31,1 0-16,0-18 15,-1 18-15,-17-18 16,18 18-16,-18-17 16,0-1-16,-18 18 15,1 0-15,-19-18 16,19 36-16,-1-18 15,1 35 1,-1-17-16,18 0 0,-18-1 16,18 1-16,18-1 15,0 1-15,-1-18 0,36 0 16,-18-18 0,-17 1-16,0-1 0,-1 1 15,-17-1-15,18 0 0,-18-35 16,-18 36-16,1-1 15,-1 18-15,0-18 0,1 18 16,-36 18-16,35 0 16,1-1-16,-1 1 15,18 0-15,-18 35 16,36-36-16,0-17 0,17 0 16,18 0-16,-36 0 15,1-17-15,0 17 0,-18-18 16,0 0-1,-18 1-15,0 17 0,1-18 16,-1 18-16,0 0 0,-34 18 16,34-1-16,18 1 15,-18 0-15,18-1 0,18-17 16,0 18-16,-1-18 0,18 0 16,-17 0-1</inkml:trace>
  <inkml:trace contextRef="#ctx0" brushRef="#br0" timeOffset="321159.4115">28134 6279 0,'35'-17'15,"-35"-1"-15,36 18 16,-19-17-16,1 17 0,-36 0 31,-17 0-31,17 17 16,-17 1-16,0-18 0,-18 17 15,-53 19-15,53-19 16,-53 19 0,53-36-16,-17 17 15,35 1-15,17-18 16,0 0-16,1 0 15,17 18 17,17-18-17</inkml:trace>
  <inkml:trace contextRef="#ctx0" brushRef="#br0" timeOffset="321510.2594">27640 6350 0,'-35'-18'16,"17"18"-16,1 0 15,-1 0 1,0 0-16,-17 18 16,35 0-16,0-1 15,0 1-15,18-18 16,-1 18-1,1-18-15,0-18 0,-1 0 16,1 18-16,-18-35 16,-18 35-16,1-35 15,-1 35-15,-17-18 16,17 0-16,0 18 16,18 18-1,0 0 1,18-18-16,17 35 15,-17-35-15,17 18 16,-17-18-16,0 0 16,-18 17-16</inkml:trace>
  <inkml:trace contextRef="#ctx0" brushRef="#br0" timeOffset="322153.9709">27552 6385 0,'0'0'0,"0"-17"16,18 17-16,-18-18 16,0 0-16,-18 18 15,18 18-15,-18 0 16,18-1-16,0 54 16,0-18-16,0-18 15,0 18-15,18 0 0,0 53 16,-18-53-1,17 52-15,-17-52 16,18 53-16,-18-53 16,0 35-16,0-52 15,18 34 1,-18-35-16,0 1 16,17-36-16,-17 17 0,-17-52 31,17 17-31,0 1 0,-18-18 15,18 17-15,-18 0 16,1 18 0,17 18 15,-18-18-15,18 18-16,0-1 140,18-17-124,-1 0-1,-17-17 1,-17 17 0,17 17-1,17 1 1</inkml:trace>
  <inkml:trace contextRef="#ctx0" brushRef="#br0" timeOffset="322655.5306">27623 7426 0,'-18'-35'15,"18"17"1,-18 36 31,18 35-47,-17-18 15,-1 0-15,0 18 16,-52 35-16,34-17 16,1-18-16,-18 70 15,18-70-15,17-18 0,18 1 16,-17-1 0,17-17-16,0-1 15,17-17-15,-17-17 0,18-1 16,-18 0-16,18 18 15,-18-17-15,-18-1 0,0 0 16,1 18 0,-1 0-16,0 0 15,1 18-15,-1-18 16,1 18-16,17-1 16,0 1-16,17 0 15,1-18-15,-1 0 16,1 0-1,-18-18 17,18 0-17,17 1-15</inkml:trace>
  <inkml:trace contextRef="#ctx0" brushRef="#br0" timeOffset="323783.2995">28310 7461 0,'-17'-17'16,"17"34"15,-18-17-16,36 0 17,-18 18-17,0 0 1,17-18 0,-34 0 15,-1 0-16,1-18 1,-1 18-16,18 18 16,18-18-16,-1 17 15,1-17-15,17 0 16,-17 0-16,-1 0 16,-17-17-1,-17 17 1,-1-18-16,0 18 15,1 0 1,17-18-16,-18 18 0,36 0 47</inkml:trace>
  <inkml:trace contextRef="#ctx0" brushRef="#br0" timeOffset="324480.6536">28310 7514 0,'-17'0'16,"-1"18"-1,1-18-15,-1 0 16,-17-18-16,-18 18 15,17 0-15,-69 0 16,69 0-16,-17 0 16,18 0-16,0 0 0,-18 18 15,35-1-15,18 1 16,36 0 0,16 17-1,1-35-15,18 18 16,-36-18-16,-17 0 15,17 0 1</inkml:trace>
  <inkml:trace contextRef="#ctx0" brushRef="#br0" timeOffset="324730.4795">28028 7549 0,'-17'0'16,"34"0"-16,-52 0 0,17 0 15,18-17 1,-17 17-16,34 0 63,19 0-48,-19 0-15,1 0 16,-1 0-1,1 0 1</inkml:trace>
  <inkml:trace contextRef="#ctx0" brushRef="#br0" timeOffset="325169.8226">28610 7532 0,'0'0'0,"0"17"0,18 1 31,35 0-15,0 17 0,-18-35-16,0 18 0,1-18 15,-1 0-15,18 0 16,-36 0-16,1 0 16,-18-18-1,-18 18-15,1 0 16,-1 0-1,1 18-15,17-1 16,0 1 0,17 0-16,1-18 15,-1 0-15</inkml:trace>
  <inkml:trace contextRef="#ctx0" brushRef="#br0" timeOffset="325931.3295">27993 7638 0,'-18'-36'16,"18"19"-1,0 34 17,0 1-32,0 17 15,0 1-15,0 16 0,0 37 16,0-36-16,18 70 16,0-70-1,-1 53-15,1-71 16,-1 18-16,1-18 0,0-17 15,-18 17-15,17-17 0,1-1 16,-36-34 31,1-1-31,17 1-1,0 34 79,0 1-78,-18-18-1,18 17-15,18-17 31,-18 18 32,0 0-63</inkml:trace>
  <inkml:trace contextRef="#ctx0" brushRef="#br0" timeOffset="326381.8666">28134 8467 0,'0'0'0,"18"0"15,-18 35 1,0 18-16,0 0 16,-18 35-1,0-35-15,1 70 16,-1-70-16,0 35 16,18-52-16,0-19 0,0 1 15,18-18-15,0-18 31,-18 1-31,0-1 16,-18 18-16,18-18 16,-18 18-16,1 0 15,-1 0-15,1 18 16,-1-18 0,18 18-16,18-18 15,-1 0-15,1 0 16,-1 0-16,-17-18 15,18 18-15,0-18 0,-1 1 16,1 17-16,0-18 16</inkml:trace>
  <inkml:trace contextRef="#ctx0" brushRef="#br0" timeOffset="327310.4135">28893 7938 0,'17'-36'15,"-34"72"-15,34-89 0,1 35 0,-18 0 16,0 36-1,-18 35 1,1 0-16,-19 53 16,19-53-16,17 17 15,-18 1-15,-17 87 16,17-69-16,0-19 0,-52 142 16,35-71-1,-1-18 1,19-70-16,-19 36 15,36-54-15,-17-18 16,17 1-16,17-18 0,1-18 16,0-17-1,-18 18-15,17-1 16,-17 0-16,-17 18 16,-1 18-1,0 0 1,18-1-16,-17-17 15,17-17 32,-18 17-47,0 17 16,1 1 0,17-1-1,-18 1 1,18 0-16,18-18 31,-36 17-15,1 1-1,34-18 32,-17-18-47,18 18 16,-1-17-16,-17-1 15,-17 18 17,-1 18-17,1-1-15,17 1 16,17-18 0,1 0-16,-1 0 15,-17-18-15,18 18 16,-36 0-1,1 0 1,-1 0 0,1 0-1,17-17 1,17 17 0</inkml:trace>
  <inkml:trace contextRef="#ctx0" brushRef="#br0" timeOffset="328333.6272">28504 9366 0,'0'0'0,"-17"0"0,17 18 16,0 0 0,-18-1-16,1 18 15,17 1-15,-36 70 16,19-54-16,-1 125 16,0-89-16,1-17 0,-1 17 15,0 35-15,18-87 16,0 52-16,0-53 15,0-17-15,0 17 16,0-17-16,0-1 16,0 1-16,-17 0 0,-1-18 15,18 17 48,-17 18-48,17-17-15,-18-18 0,18 18 16,0-1-16,0 1 47,-18 0-31,18-1-16,0 1 15,0 0-15,0-1 0,0 18 16,0-17-1,-17-18 17,17 18-17,0-1 1,0 1 0,0 0-1,-18-18 95,0 17-95,18 1-15,-17 0 16,17-1-16,0 1 15,17-1-15,1-17 16,17 0 0,-17-35-16,0 35 15,-18-17-15,-18-1 32,0 18-17,1 18-15,-1-18 16,18 17-16,18-34 31,35-1-15,-36-17-16,1 17 0,-1 18 15,-17-18-15,-17 18 16,-18 0 0,17 0-16,0 0 0,-17-17 15,17-1 1</inkml:trace>
  <inkml:trace contextRef="#ctx0" brushRef="#br0" timeOffset="329252.7558">27834 8978 0,'0'0'16,"-17"-17"-16,-1 17 0,0-18 16,1 18-1,17 18 32,17-18-31,-17 17-16,18-17 15,-18-17 1,0-1-16,0 0 16,-18 18-1,18-17-15,-17 17 16,17 17-16,0 1 15,17 17 1,19-17 0</inkml:trace>
  <inkml:trace contextRef="#ctx0" brushRef="#br0" timeOffset="329539.0137">27887 9084 0,'-18'18'16,"36"-36"-16,-18 36 16,18-1-1,-1 1 1,1 17-16,0 1 0,17 52 16,-17-53-1,-1 0-15,1 1 16,-1-1-16,-17-18 0,18 19 15,0-36-15,-18-18 32,-18-17-17,18 17-15,0 1 16</inkml:trace>
  <inkml:trace contextRef="#ctx0" brushRef="#br0" timeOffset="329734.5326">28116 9137 0,'-17'18'15,"34"-36"-15,-34 53 0,17-17 0,-18 52 16,18-17 0,0-17-16,0-1 0,0 0 15,0-17-15,0 17 0,18 0 16,-18-17-1</inkml:trace>
  <inkml:trace contextRef="#ctx0" brushRef="#br0" timeOffset="330318.7376">28152 10989 0,'0'0'0,"17"-18"0,19 1 15,-19-1-15,1 0 16,0 1-16,-18-1 16,-18 36-1,-17-18 1,-1 17-16,-17 19 15,36-19 1,-19 19-16,-16 34 16,34-34-16,18-19 0,-18 18 15,18 1-15,18-19 16,17-17 0,-17 0-16,-1 0 0,19-35 15</inkml:trace>
  <inkml:trace contextRef="#ctx0" brushRef="#br0" timeOffset="331087.553">29069 7796 0,'-18'0'0,"36"0"0,-53 0 32,17 0-1,0 0-16,18 18-15,0-36 32,18 18-17,-18-17-15,0-1 16,0 0-16,-18 18 16,1 0-1,-1 0-15,0 0 16,18 18-1,-17 0 1,17-1 0,17-17-16,-17 18 31,18-18-15,-18 18-1</inkml:trace>
  <inkml:trace contextRef="#ctx0" brushRef="#br0" timeOffset="332559.5772">28116 6403 0,'0'-18'0,"0"-17"16,0 17-16,18 1 15,-18-1 1,0 36 0,18 52-16,-1-17 15,1 88 1,0-52-16,-1-19 0,1 18 15,0 0-15,-1-17 16,1 17-16,-1-17 0,1-18 0,0 0 16,-1 0-16,1 17 15,-18-52-15,18-1 16,-18 1-16,-18-18 16</inkml:trace>
  <inkml:trace contextRef="#ctx0" brushRef="#br0" timeOffset="334450.75">28134 6209 0,'18'0'15,"-1"-18"1,-17 1 0,18-19-16,-18 19 15,18-19-15,-18 19 16,0-18-16,-18-1 0,18 1 16,-18-18-16,1 0 15,17 0-15,-18-17 0,0 17 16,-17-35-16,17 52 15,18 1-15,-17 17 16,17 1 0,0 34 62,17-17-63,-17 18 1,-17-18 15,-1 0-15,1-18 0,-1 1-1,0 17-15,18-18 16,-17 18-16,17-18 0,17 36 31,1 0-15,0-18-1,-36 0 17,0-18-32,1 18 15,-19-18-15,36 1 16,-17 17-16,-1 0 15,18 17 1,0 1-16,35 17 16,-17-17-16,17 0 15,18-18 1,-35-18-16,-1 18 0,1-18 16,-18 1-16,0-19 15,-18 19-15,1-1 16,-18 1-16,-1-1 15,19 18-15,-19 18 16,19-1-16,-1 18 16,18-17-16,0 0 15,18-1-15,-1 1 0,36-18 16,-35 0-16,17-18 16,-17 1-1,-18-19 1,-18 19-16,1 17 0,-19-35 15,19 35-15,-1 0 16,-17 17-16,35 1 16,17-1-1,19-17-15,-19 18 0,19-18 16,16 0 0,-69 0-1,-1 0 1</inkml:trace>
  <inkml:trace contextRef="#ctx0" brushRef="#br1" timeOffset="346936.3161">26035 12735 0,'0'0'0,"0"18"16,0 0-1,35-18-15,-17 0 16,35-36-1,-18 19-15,-17-19 0,35-52 16,-36 35 0,36-88-16,-53 71 15,18-19-15,-36-52 16,18 71-16,-35-18 16,0 52-16,17 19 0,0 17 15,1 0-15,-1 35 0,-17 53 16,17-17-1,18 70-15,18-53 16,17 53 0,0-17-16,1-89 15,-1 18-15,36 0 16,-36-36-16,18 1 16,-36-18-16,1 0 15</inkml:trace>
  <inkml:trace contextRef="#ctx0" brushRef="#br1" timeOffset="347169.2498">26652 12541 0,'0'36'15,"0"-19"-15,0-70 0,0 141 0,0-52 16,0-19-16,0 19 16,18-19-16,35 36 15,-18-53 1,-17 18-16</inkml:trace>
  <inkml:trace contextRef="#ctx0" brushRef="#br1" timeOffset="347602.4015">26952 12612 0,'0'17'15,"36"19"-15,-19-19 16,36 36-16,-35-35 16,52 17-1,-17 0-15,-35-35 16,-1 18-16,1-18 0</inkml:trace>
  <inkml:trace contextRef="#ctx0" brushRef="#br1" timeOffset="347752.8013">27234 12647 0,'-52'71'16,"104"-142"-16,-122 177 0,17-53 15,18-18-15,17-17 16,0 35-16,18-36 16</inkml:trace>
  <inkml:trace contextRef="#ctx0" brushRef="#br1" timeOffset="348369.6535">27817 12735 0,'0'0'16,"17"0"-16,1-17 16,52-54-16,-34 18 15,34-53-15,-35 53 16,-17-17-16,0-1 15,-1 18-15,-17-17 0,-17-54 16,-1 71-16,-35-17 16,18 70-16,-18 18 15,18 17-15,-1 71 16,36-36 0,18 89-16,0-88 15,35 70-15,0-88 16,17 35-16,-17-71 15,-18 19-15,1-19 16,17 1-16</inkml:trace>
  <inkml:trace contextRef="#ctx0" brushRef="#br1" timeOffset="349093.8998">27623 12806 0,'0'17'16,"0"19"0,0-19-16,0 1 0,0 0 15,-18 35-15,18-36 16,-35 1-16</inkml:trace>
  <inkml:trace contextRef="#ctx0" brushRef="#br1" timeOffset="350188.1466">28522 12647 0,'-18'0'15,"18"18"-15,0-1 16</inkml:trace>
  <inkml:trace contextRef="#ctx0" brushRef="#br1" timeOffset="352736.6467">28504 12629 0,'0'18'47,"0"17"-47,18 1 16,-18 34-16,0-35 15,0 1-15,0-19 0,0 19 16,18-19-16,-18 19 15,0-19-15</inkml:trace>
  <inkml:trace contextRef="#ctx0" brushRef="#br1" timeOffset="353169.7256">28787 12665 0,'0'0'0,"-18"17"16,0 54-1,18-36-15,0 0 0,0 1 16,53 17-16,-35-53 16,17 17-16,18-17 15,-18-17-15,-17-1 0,17-17 16,-35 17-16,18-35 15,-18 36 1,-18-19-16,18 54 31,0 35-31,0-18 16,18 18-16,-18-18 0,35 71 16,-17-71-1,-18 54-15,18-72 16,-36 36-16,0-35 15,1-1-15,-19 1 0,-34-18 16,17 0-16,18 0 16,-18 0-16,17-18 15,-17 18-15,36-17 16,-1 17-16</inkml:trace>
  <inkml:trace contextRef="#ctx0" brushRef="#br1" timeOffset="353480.5525">29492 12753 0,'0'35'0,"0"-17"16,0-1-16,-17 54 15,-1-36-15,0 36 16,1-36-16,17 0 15,-18-17-15,0 0 16</inkml:trace>
  <inkml:trace contextRef="#ctx0" brushRef="#br1" timeOffset="354854.9869">27287 13688 0,'0'0'15,"0"17"-15,18-17 0,0 18 16,-1 0-16,1-1 15,0-17-15,-18 18 0</inkml:trace>
  <inkml:trace contextRef="#ctx0" brushRef="#br1" timeOffset="354977.8136">27393 14093 0,'18'36'0,"-18"-19"15,17-17-15</inkml:trace>
  <inkml:trace contextRef="#ctx0" brushRef="#br1" timeOffset="355105.1525">27428 14393 0,'18'36'16,"-36"-72"-16,36 107 15,-18-53-15</inkml:trace>
  <inkml:trace contextRef="#ctx0" brushRef="#br1" timeOffset="355240.0116">27499 14817 0,'0'53'0,"0"-106"0,0 123 15,18-52-15</inkml:trace>
  <inkml:trace contextRef="#ctx0" brushRef="#br1" timeOffset="355950.7717">26264 16069 0,'0'18'16,"0"-36"-16,36 36 0,17-71 16,-18 0-1,18 0-15,-18 0 16,0-18-16,1 1 0,-1-71 16,-18 70-16,-17 1 15,0 17-15,0 0 0,-17-53 16,-1 71-16,1 17 15,-1 0-15,-35 36 16,35 0-16,-35 123 16,53-53-16,-17 106 15,34-106-15,19-17 0,-1-1 16,36 36 0,-19-71-16,-16-17 0,17 0 15,-18-1-15,-17-17 16</inkml:trace>
  <inkml:trace contextRef="#ctx0" brushRef="#br1" timeOffset="356445.2748">26917 15857 0,'0'36'16,"0"-1"0,0 53-16,0-53 15,0 18-15,18-17 0,-1 17 16,1-36-16,0 18 16,-1-35-1</inkml:trace>
  <inkml:trace contextRef="#ctx0" brushRef="#br1" timeOffset="357283.8598">26758 15928 0,'-17'0'16,"34"0"-16,-52 0 0,53 0 15,34-18 1,-34 18-16,17 0 16,1 0-16,34 18 15,-52-18-15,17 35 0,-35-17 16,0-1-16,0 1 15,0 17-15,-35 1 16,17-19-16,-17 1 16,35 0-16,-18-1 0,36 1 15,-18 0 1,18-18-16,-1 17 0,1-17 16,17 18-16,-17-1 0,-1 1 15,-17 0-15,0-1 16,-17-17-16,-36 36 15,35-19-15,-17-17 16,17 0-16,-17 18 16,17-18-16,-17-18 15,35 1-15,18-19 16</inkml:trace>
  <inkml:trace contextRef="#ctx0" brushRef="#br1" timeOffset="357546.2476">27182 15857 0,'0'18'15,"17"0"-15,18 52 16,-35-35 0,18 18-16,-18-35 15,-18 17-15,1 18 16,17-35-16,-18 0 15,18-1-15,0 1 0,0-1 16,18-17 0,35-17-16,-18 17 15,0 0-15,1-18 0,-1 18 16,-18-17-16,1 17 0</inkml:trace>
  <inkml:trace contextRef="#ctx0" brushRef="#br1" timeOffset="357713.6919">27675 16122 0,'0'0'0,"0"18"0,-17 17 0,-1 0 16,-17 18-16,17-18 15,1 18-15,-1-53 16,18 18-16</inkml:trace>
  <inkml:trace contextRef="#ctx0" brushRef="#br1" timeOffset="358275.2207">28152 16210 0,'17'0'16,"36"-53"-1,-17 18-15,-1 0 0,0-18 16,18-71-16,-35 71 16,17-17-16,-35 17 0,18-88 15,-18 70 1,-36-17-16,19 53 16,-1 35-16,0 0 0,-17 0 15,0 106-15,35-53 16,-18 105-16,18-70 15,18 71 1,-1-106-16,54 35 16,-36-52-16,1-1 0,52-17 15</inkml:trace>
  <inkml:trace contextRef="#ctx0" brushRef="#br1" timeOffset="358625.0848">28593 15946 0,'17'0'15,"1"-18"1,0 18-16,34 0 16,-16 0-16,-19 18 0,1-1 15,-18 18-15,0-17 16,0 0-16,-18 17 15,1-17-15,-1 35 16,18-36-16,0 1 0,0 0 16,18-1-16,17-17 15,0 0-15,-17 0 16,0 0-16,-1 18 16,-34-18-1,-19 17-15,19-17 16,-19 18-16,1-18 15,0 18-15,17-18 0,1 0 0,-1 0 16,18 17-16</inkml:trace>
  <inkml:trace contextRef="#ctx0" brushRef="#br1" timeOffset="359120.8586">28945 15963 0,'0'-17'15,"18"17"1,0 17-16,-1-17 16,19 18-1,-36-1-15,17 19 0,1-1 16,-18-17-16,0 35 16,-18-36-16,18 1 15,-17 0-15,17-1 16,17 1-16,1-18 15,0 0-15,-1-18 16,18 18-16</inkml:trace>
  <inkml:trace contextRef="#ctx0" brushRef="#br1" timeOffset="359519.4195">29298 15981 0,'0'0'15,"0"-18"-15,0 36 0,0 17 16,0 0-16,35 18 16,-17-35-16,0 0 15,17 35-15,0-53 16,1 17-16,-1-34 15,-17 17-15,17-36 16,-18 1-16,1 17 0,0-17 16,-18-18-1,0 35-15,17 18 16,-17 71 0,0-36-16,0 71 15,0-53 1,0-18-16,0 54 15,0-54-15,-17 18 16,-1-36-16,-35-17 16,-35 0-1,35 0-15</inkml:trace>
  <inkml:trace contextRef="#ctx0" brushRef="#br1" timeOffset="360066.8747">27481 15981 0,'-17'-18'16,"17"1"-16,-18 17 15,18-18 1,-18 18-16,1 0 15,17 18 1,0-1-16,17 1 16,1-1-16,0 19 0,-1-19 15,1 1-15,17 0 0,1 17 16,-19-17 0,19-18-16</inkml:trace>
  <inkml:trace contextRef="#ctx0" brushRef="#br1" timeOffset="360232.7812">27658 15893 0,'0'0'0,"-35"35"16,-1-17-16,19 17 0,-1 0 0,-17 0 15,-1 36 1,36-36-16,0 18 15,0-35-15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4:05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12136 5962 0,'0'0'15,"-18"0"-15,36 0 32,34 18-17,-16-18-15,52 0 16,-35 0-16,35 0 16,-35 0-16,35 0 15,-35 17-15,18-17 16,-54 0-16,1 18 15,0-18-15,-1 18 16,-34-18 0,-1 0-1</inkml:trace>
  <inkml:trace contextRef="#ctx0" brushRef="#br0" timeOffset="300.8294">12612 5838 0,'17'0'31,"19"18"-15,-1 0-16,18-1 15,-18-17-15,0 18 16,1 0-16,17-1 15,-36 1-15,19 17 16,-36-17-16,0 0 0,0-1 16,-18 36-16,0-35 15,-17 35-15,0-36 16,17 1-16,-17 0 16,0 17-16,17-18 0,0 1 15,1 17-15</inkml:trace>
  <inkml:trace contextRef="#ctx0" brushRef="#br0" timeOffset="32871.4003">25312 9631 0,'0'0'0,"-18"0"0,18-18 15,18 18 1,35 0 0,-18 0-16,53 0 15,-35 0-15,71 0 16,-54 0-16,18 18 16,53-18-1,-88 0-15,18 17 0,-18-17 16,0 0-16,-18 0 0,0 0 15,-17 0-15,0 0 0,-18-17 32,-36-18-32</inkml:trace>
  <inkml:trace contextRef="#ctx0" brushRef="#br0" timeOffset="33118.0129">26088 9366 0,'18'0'0,"17"0"16,-18 18 0,72 0-16,-54-1 15,0 1-15,71 52 16,-53 1 0,-35-53-16,-1 34 15,-17-34-15,0 17 16,-35-17-16,17 0 15,-17-1-15,17-17 0,-17 18 16,-35 17-16,34-17 16,1-18-1</inkml:trace>
  <inkml:trace contextRef="#ctx0" brushRef="#br0" timeOffset="35985.5381">27305 8855 0,'-35'-18'16,"-1"0"-16,1 18 16,0 0-16,0 18 0,-36 35 15,36-18-15,0 89 16,17-54-16,18 54 16,0-71-16,53 35 15,0-53-15,35 0 16,-18-17-16,36-18 15,-53 0-15,0-18 16,-18 1-16,1-1 16</inkml:trace>
  <inkml:trace contextRef="#ctx0" brushRef="#br0" timeOffset="36215.5038">27570 9225 0,'-18'18'16,"0"-1"-16,18 1 0,0 17 15,18 1-15,35-1 16,-35-35-16,17 18 16,0-18-16,0 0 15,1 0-15,-1-18 0,18-17 16,-53 17-16,0-35 16,-18 35-16,-35-34 15,36 52-15,-54-18 16,53 18-1,18 18-15</inkml:trace>
  <inkml:trace contextRef="#ctx0" brushRef="#br0" timeOffset="36459.1198">27975 9437 0,'0'0'15,"0"-18"1,0-35-1,0 18 1,0-18-16,0 35 16,18 18-1,0 36 1,-18-1-16,17 18 16,-17-35-16,18 34 15,-1-34-15,1 0 16,0-18-1</inkml:trace>
  <inkml:trace contextRef="#ctx0" brushRef="#br0" timeOffset="37181.2578">28275 9208 0,'-17'0'16,"17"17"-16,17 18 16,-17 1-16,18 34 15,-18-34-15,17-1 0,19 18 16,-19-18-1,19-35-15,-19 18 16,1-18-16,0 0 0,17-36 16,-35 1-16,17-18 15,-17 18-15,0-36 16,-17 54-16,-1-1 16,1 18-1,17 18-15</inkml:trace>
  <inkml:trace contextRef="#ctx0" brushRef="#br0" timeOffset="37693.64">28681 8961 0,'0'0'16,"0"105"-16,17-52 0,-17 18 16,0 70-16,18-88 15,-18 0-15,0 0 16,18-18-16,-18-17 0,0 17 16,17-35-16,-17-35 15,0 17-15,0-70 16,0 35-16,0-88 15,0 70-15,0-88 16,0 54 0,0 87-16,18 36 15,0 70 1,17 53-16,-17-70 16,17 52-16,0-70 15,-17-18 1,17 18-16,-17-35 0,-1 17 0,19-35 15,-1-18 1,-35-17-16,0 0 16,0-18-16,0 0 0,-18-88 15,1 70-15,-19-52 16,19 88-16,-1-1 16,0 36-16,18 18 15,0 52 1,18-34-16</inkml:trace>
  <inkml:trace contextRef="#ctx0" brushRef="#br0" timeOffset="37976.9505">29175 9472 0,'0'0'15,"17"-18"-15,1 18 16,0-52-16,-1 34 15,-17 0-15,0-17 16,-17 17-16,-19 18 16,19 0-16,-1 18 0,-17 17 15,35 1 1,0-19-16,35 36 16,18-18-1,-18-17-15,1-18 0,-1 0 0,35 0 16,-17-18-16,0 1 15,-17-1 1,-19-35-16</inkml:trace>
  <inkml:trace contextRef="#ctx0" brushRef="#br0" timeOffset="38127.3285">29439 9349 0,'18'0'15,"0"0"-15,17 0 16,0 0-16,-17-18 0,35 0 15,-18 18-15,-17-17 16,-1 17-16,-17-18 0,0 0 16,0 1-16,-17-1 15,17-17-15</inkml:trace>
  <inkml:trace contextRef="#ctx0" brushRef="#br0" timeOffset="38266.8278">29598 9031 0,'0'71'15,"0"-142"-15,0 177 0,0-53 0,0 53 16,18-53-16,-18-18 16,0 35-16,17-34 15,-17-1-15,18 0 16</inkml:trace>
  <inkml:trace contextRef="#ctx0" brushRef="#br0" timeOffset="38794.4013">30603 9331 0,'0'0'0,"18"0"31,35 0-16,-18 18-15,89-18 16,-54 0-16,1 0 0,70-18 16,-70 18-16,-19-18 15,1 18-15,0 0 0,-17-17 16,-1 17-16,-35-18 16,-18 0-1</inkml:trace>
  <inkml:trace contextRef="#ctx0" brushRef="#br0" timeOffset="38973.8854">31186 9119 0,'0'0'0,"35"0"0,0 18 15,18 0-15,-18-18 0,18 17 16,0 1-16,-18 17 0,18 0 16,-53 1-16,-17 34 15,-19-34-15,-16-1 16,-54 18-1,53-18-15,0 0 16,35-17-16</inkml:trace>
  <inkml:trace contextRef="#ctx0" brushRef="#br0" timeOffset="40134.6688">32103 9119 0,'-18'-17'16,"1"17"0,17 17-16,0 1 15,0 0-15,0 17 0,0 35 16,17-52-16,18 53 15,-17-54-15,35 19 16,-35-19 0,17-17-16,0 0 0,-17 0 15,17-35-15,-17 17 16,-1-17-16,-17 17 0,0-17 16,0 0-16,0-18 15,0 18-15,-17 17 16,17 36-1,17 35 1,1-18-16,0 18 0,17 53 16,-17-54-1,17 19-15,-18-18 0,1 70 16,-18-70-16,0 0 16,-18 53-16,1-71 15,-18 1-15,-1-19 0,-17 1 16,0 0-16,1-1 0,-54-17 15,53-17 1,18-1-16,-18 0 0,17 1 16,1-1-16,-36 0 15,54 18-15,-1 0 0</inkml:trace>
  <inkml:trace contextRef="#ctx0" brushRef="#br0" timeOffset="46330.6311">27040 10054 0,'18'0'31,"70"0"-16,0 0 1,18 0-16,0 0 0,176 0 16,-105 0-16,-1 0 15,1 0-15,34 0 0,177-17 16,-211 17-16,17 0 16,106 0-16,-195 0 15,-16 0-15,-37 0 0,-16 0 16,-19 17-16,-34-17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5:21.18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4216 0,'0'17'16,"0"1"0,0-36 31,-17-17-32,17 17-15,0-52 16,0 17-16,-18 18 15,18-18-15,-18 0 0,18 0 16,-35-35 0,35 52-16,-18-34 15,1 35-15,17 17 0,0 0 16,0-17-16,0 17 16,17 18 30,36 18-30,-17-18-16,17 0 0,-1 0 16,1 0-16,71-18 15,-54 1-15,-17 17 0,0 0 16,0-18-16,35 1 16,-70 17-16,0 0 15,-1 0-15,-17-18 31,-35 0-15,35 1-16</inkml:trace>
  <inkml:trace contextRef="#ctx0" brushRef="#br0" timeOffset="233.2508">2910 3246 0,'0'17'16,"18"-17"-16,53 71 15,-36-54-15,35 19 16,-17-19-16,18 1 16,-36 0-16,-17-1 15,-1 1-15,-17 17 16,0-17-16,-35 17 0,18-17 16,-72 35-1,36 0-15,18-53 16,18 0-16,-1 0 0</inkml:trace>
  <inkml:trace contextRef="#ctx0" brushRef="#br0" timeOffset="924.244">3845 2928 0,'-53'-18'0,"106"36"0,-141-18 15,53 18-15,0-1 0,-18 72 16,35-37-16,0 90 16,18-90-1,18 19-15,35 17 16,-18-52-16,0-19 0,18 18 16,0-35-16,0 18 0,0-18 15,-18-18-15,18 1 0,18-18 16,-53 17-1,-1 0-15,1 1 0,-18-1 16,-35 0 0,17 18-16,0 18 15,1 0-15,-1-1 0,18 1 16,0 17-16,18-17 16,17-18-16,-17 0 0,52-18 15,-35 1-15,-17-19 16,17 19-16,-35-19 15,0 19-15,0-1 16,-53-17 0,36 17-16,-19 18 0,-16 0 15,34 0 1,18 18-16</inkml:trace>
  <inkml:trace contextRef="#ctx0" brushRef="#br0" timeOffset="1184.3426">4427 3404 0,'0'18'16,"0"0"-16,-17-18 15,17 17 1,-18-34-16,18-1 16,0-17-1,0 17-15,0 0 0,18 1 16,-1 17-1,1 0-15,0 17 0,-1-17 16,1 18-16,17 17 16,-35-17-16,18 0 0,-18-1 15,0 1 1,17-18-16,-17-18 16</inkml:trace>
  <inkml:trace contextRef="#ctx0" brushRef="#br0" timeOffset="1623.2452">4639 3263 0,'18'0'15,"-18"18"-15,17-1 16,1 1-16,-18 17 16,18-35-16,-1 18 15,1 0-15,0-18 0,-1 0 16,-17-18-16,0 0 16,0-35-1,0 36-15,-17-1 0,17-17 16,0 0-16,0 17 15</inkml:trace>
  <inkml:trace contextRef="#ctx0" brushRef="#br0" timeOffset="2113.0171">4868 2928 0,'0'18'0,"18"17"15,0 0-15,-1 71 16,1-71-16,17 71 16,-17-71-16,-18 1 15,0-19-15,17 1 16,-17-53-1,0-36 1,0 36-16,-17-18 0,17 0 16,-18 0-16,1-70 15,-1 70-15,0 0 16,18 35-16,0 1 16,0 52-16,18 0 15,0 18-15,-1 0 0,18 18 16,-17-19-16,17 1 0,1-17 15,34 34-15,-35-52 16,18-18-16,-35 0 16,0-18-16,-18-17 15,0 0-15,0-1 0,-36-52 16,19 35 0,-19 18-16,-16-36 15,34 54-15,18-1 0,-18 18 16,18 18-16,18 17 15</inkml:trace>
  <inkml:trace contextRef="#ctx0" brushRef="#br0" timeOffset="2540.4198">5398 3246 0,'17'-18'15,"1"0"1,-18-17-16,0 17 16,-18-17-16,18 17 15,-17 1-15,-1 17 16,0 0 0,1 17-16,17 19 0,0-19 15,0 1-15,35 35 16,-17-35-16,-1-1 0,1 1 15,17-18-15,18 0 16,-18 0-16,-17-18 16,0 1-16,-1-1 0,-17-17 15,0 17-15,0 0 16,0 1-16,0-1 0,-17 18 16,17-18-1,17 18-15,1 0 16,17 18-1,-17-18-15,35-18 16,-18 1-16,18-1 16,-36 1-16,1-1 15,0 0-15,-18 1 0,0-1 0</inkml:trace>
  <inkml:trace contextRef="#ctx0" brushRef="#br0" timeOffset="2697.6486">5715 2716 0,'18'89'16,"-1"-36"-16,1 52 15,0-52-15,-18-17 16,17 16-16,18 19 16,-17-36-16,0 1 0</inkml:trace>
  <inkml:trace contextRef="#ctx0" brushRef="#br0" timeOffset="4353.7181">6227 2787 0,'-18'0'16,"36"0"15,34 0-15,-34-18-16,35 18 15,-18-17-15,18 17 16,-35 0-16,17-18 16,-17 18-16,-1 0 15,-17-18-15</inkml:trace>
  <inkml:trace contextRef="#ctx0" brushRef="#br0" timeOffset="4620.7202">6509 2575 0,'17'18'31,"54"-18"-15,-36 0-16,1 0 0,34 35 16,-35-35-16,18 53 15,-35-35-15,-18-1 16,0 1-16,-35 35 16,17-18-16,-35 1 15,18-19-15,17 1 0,1-18 16,17 17-16,17-17 31</inkml:trace>
  <inkml:trace contextRef="#ctx0" brushRef="#br0" timeOffset="5805.1494">7373 2522 0,'0'0'0,"0"-17"0,0-1 16,0 0-16,0 1 15,0-1 1,-18 18-16,1 0 15,-1 35 1,1 1-16,-1-1 0,18 53 16,0-35-1,18-18-15,17 36 0,0-53 16,36 35 0,-36-53-16,35 0 15,-34-18-15,34-17 16,-52-1-16,0 19 15,-18-19-15,0 1 0,0 0 0,-18 17 16,-35-52 0,18 34-16,-18 19 0,18-1 15,-89 18-15,71 0 16,-53 0-16</inkml:trace>
  <inkml:trace contextRef="#ctx0" brushRef="#br0" timeOffset="55194.7611">3246 14870 0,'0'17'16,"35"-17"0,0 0-16,0 0 15,54-35 1,-19 17-16,-17 1 0,88-19 15,-70 19-15,-1-19 16,71-16-16,-52 16 16,34-17-16,-70 36 15,18-19 1,-54 19-16,1-18 16,-18 17-16,0 0 0</inkml:trace>
  <inkml:trace contextRef="#ctx0" brushRef="#br0" timeOffset="55422.2466">4251 14270 0,'35'18'16,"1"-18"-16,16 17 16,-16 1-16,-1-1 0,0 1 15,18 17 1,-35-17-16,-1 17 0,1-17 15,0 17-15,-18-17 0,-18 52 16,-17-52-16,17 17 16,-17 1-16,0-19 0,-1 18 15,-34 36 1,35-36-16</inkml:trace>
  <inkml:trace contextRef="#ctx0" brushRef="#br0" timeOffset="84957.5924">14146 4322 0,'-17'0'15,"17"-18"1,-18 18-16,18-18 16,-18 18-1,18-17-15,-17-1 16,17 0-1,0-35 1,17 18-16,1 0 0,0-18 16,-1 18-16,36-54 15,-17 37-15,-1-1 16,0 0-16,0 17 0,36-52 16,-36 71-16,36-54 15,-36 53-15,53-17 16,-52 18-16,16-1 15,1 0-15,36 1 16,-54 17-16,18 0 0,-18 0 16,18 0-1,-18 17-15,-17-17 0,0 0 16,-1 0-16,1-17 16,-18-1-1,-18 0-15</inkml:trace>
  <inkml:trace contextRef="#ctx0" brushRef="#br0" timeOffset="85230.597">14993 3228 0,'18'0'15,"35"18"1,-18-18-16,53 17 15,-35 1 1,0-18-16,0 17 0,70 1 16,-87 0-16,-1-18 15,-17 17-15,-18 1 16,-18 17 0,0-17-16,-17 0 15,-36 17-15,54-17 0,-19-1 16,19 1-16,-1 17 15</inkml:trace>
  <inkml:trace contextRef="#ctx0" brushRef="#br0" timeOffset="86911.1188">16104 2910 0,'-17'-17'16,"-1"17"-16,0 0 0,-35 17 15,36 19-15,-18 17 16,17 0-16,0-1 0,-17 54 16,35-53-16,0-18 15,18 18-15,35 0 16,-1-17-16,1-19 16,-17-17-16,17 0 0,0 0 15,-1 0-15,19-35 16,-36 17-16,1 1 15,-36-1-15,17 0 0,-34 18 16,-1 18 15,18 17-15,0-17-16,35 0 16,-17-18-1,17 0 1,0-36-16,-35 19 15,18-1-15,-18 0 0,-18-17 16,1 35-16,17-18 16,-18 18-16,0 0 15</inkml:trace>
  <inkml:trace contextRef="#ctx0" brushRef="#br0" timeOffset="87249.7044">16686 3316 0,'0'0'0,"18"18"16,-18-1-16,-18-17 31,1-17-15,17-1-1,0 0 1,35 1-1,0 17-15,-17 0 16,0-18-16,-1 18 0,19 18 16,-19-18-1,1 17-15,-1 1 16,1 0-16,-18-1 0,18-17 31,-18-17 0,0-19-15,17 19-16</inkml:trace>
  <inkml:trace contextRef="#ctx0" brushRef="#br0" timeOffset="87660.0664">17022 3228 0,'0'18'16,"17"-1"0,-17 1-16,35 17 15,-17-17-15,17-1 16,-17-17-16,0 0 0,-1 0 16,1 0-16,-18-35 15,0 17 1,0 1-16,0-1 0,-18-35 15,18 36-15,0-1 16,0 0-16,-17 1 16,34 17-1</inkml:trace>
  <inkml:trace contextRef="#ctx0" brushRef="#br0" timeOffset="88363.2057">17374 2787 0,'0'0'16,"0"53"-16,0-18 0,18 18 0,-18 0 15,18 0-15,-1 35 16,1-35-16,0 0 15,-1-53-15,-17 18 16,0-36 0,0-35-1,0 18-15,-17-36 16,17 36-16,-36-53 16,36 35-16,-17-35 15,17 70-15,35 18 16,-17 0-16,-1 18 15,1 17-15,-1 0 0,36 53 16,-35-35-16,35 18 16,-18-54-16,-17 1 15,-1 0-15,1-1 16,-18-34-16,0-36 16,0 18-16,0-1 15,-18 1-15,1-18 16,-1 18-16,1 17 15</inkml:trace>
  <inkml:trace contextRef="#ctx0" brushRef="#br0" timeOffset="88760.1964">17780 3104 0,'18'0'15,"-1"-17"-15,1-1 16,-18 1-16,0 34 47,18 1-31,-18-1-16,35-17 15,-18 0 1,19-17-1,-19 17-15,-17-18 0,0 1 16,0-1-16,0 0 16,0 1-16,0-1 15,0 0 17,53 1-17,-35 17-15,35-36 16,-35 36-16,-1-17 0,18-1 15,1 1 1,-36-1-16</inkml:trace>
  <inkml:trace contextRef="#ctx0" brushRef="#br0" timeOffset="88894.8285">18062 2699 0,'0'35'16,"18"-17"-16,0 17 0,-1 53 15,1-53-15,-1 18 16,1-17-16,0-1 0,17 53 16</inkml:trace>
  <inkml:trace contextRef="#ctx0" brushRef="#br1" timeOffset="122573.4821">3898 7902 0,'18'0'0,"-36"0"109,1 0-109,-1 0 16,-17 0-1,-1 0-15,-34 0 16,17 0-16,18 0 0,-18 0 16,0 0-16,0 0 0,-53-17 15,53 17-15,-70-18 16,52 18-16,18 0 16,-53-18-1,53 18-15,-35 18 16,53-18-16,0 0 0,-1 0 15,-17 18-15,36-18 16,-18 0-16,17 17 16,0-17-16,1 0 15,-1 0 1,0 0-16,1 18 16,-1-18-16,18 18 15,-18-18-15,18 17 47,0 1-16,0-1-15,0 1-16,0 0 16,18-1-1,-18 19-15,0-19 0,0 19 16,0 34-16,0-35 15,18 1-15,-18 69 16,17-52-16,1 89 16,-18-72-16,18 18 15,-18-17-15,0 17 0,0 0 16,0-17-16,17 52 16,-17-52-16,18 35 15,-18-71-15,0 18 0,18 17 16,-18-34-1,17-1-15,-17-17 0,0 17 16,18 0-16,-1-17 16,-17-1-16,18 1 15,-18 0-15,0-1 16,0 1-16,0 0 16,18-1-1,-18 1-15,0 0 16,17-18-1,-17 17-15,0 1 0,18-1 16,0-17 0,-1 18-16,1-18 0,0 0 15,-1 18-15,36-18 16,-35 0-16,35 17 16,-36-17-16,54 18 15,-36-18-15,0 18 16,1-18-16,-1 0 0,71 17 15,-53 1-15,35 0 16,-35-1-16,-18-17 16,18 18-16,0-1 15,-18-17-15,1 18 16,-19-18 0</inkml:trace>
  <inkml:trace contextRef="#ctx0" brushRef="#br1" timeOffset="123529.9977">3810 7920 0,'-18'0'15,"36"0"32,17 0-31,-17 18-16,17-18 0,53 0 16,-52 0-16,52-18 15,-35 18-15,0 0 16,-18-18-16,53 18 15,-35 0-15,-35 0 16,17 0 0,-35 18-16,0 0 15,18-1-15,-18 1 16,0 17-16,17 18 16,1-18-16,-18 18 0,0-18 15,18 18-15,-18 0 0,0 0 16,0 71-1,0-54-15,0 89 16,0-71-16,0 18 0,-18 0 16,18 0-16,-18-18 0,18 88 15,0-105-15,18 52 16,-18-70 0,0-18-16,18 18 0,-1 18 15,1-53-15,-1 35 16,1-18-1,-18-18-15,0 19 0,0-19 0,0 1 16,0 0 0,-18-1-16,1-17 15,17 18-15,-18-18 16,1 0-16,-36 18 16,17-1-16,-69 1 15,34-1-15,0 19 16,1-19-16,-1 1 0,1 17 15,-54-17-15,71 0 16,-17-18-16,17 0 0,0 0 16,18 0-16,-36-18 15</inkml:trace>
  <inkml:trace contextRef="#ctx0" brushRef="#br1" timeOffset="126245.2194">3969 7620 0,'-18'0'15,"18"-18"1,0 1 0,0-19-16,18-16 15,-1 16-15,1 1 0,0 0 16,-1-1-16,1 19 0,0-18 15,-1 17-15,1 18 16,0 0-16,-1 18 16,36 17-1,-35 0-15,-1-17 0,36 17 16,-35-17-16,17-18 16,18 0-16,-18 0 0,18-18 15,35-35 1,-35 18-16,18-18 15,-36 18-15,-17-1 16,0 19-16,-18-1 16,17 18 31,18 0-47,-17 0 15,17-18-15,-17 1 16,0 17-16,-1-18 0,19-17 15,-19 35-15,-17-18 16</inkml:trace>
  <inkml:trace contextRef="#ctx0" brushRef="#br1" timeOffset="126504.7921">4833 7003 0,'0'0'15,"18"0"1,17-18-16,0 18 15,18 0-15,-18-18 16,18 18-16,-17 0 0,52-17 16,-53 34-16,0 1 15,-17 0-15,-36 35 16,1-18-16,-1 0 16,-17 0-16,0 1 0,-36 17 15,53-36-15,1 1 16,34 0-1,19-36 1,-19 18-16</inkml:trace>
  <inkml:trace contextRef="#ctx0" brushRef="#br1" timeOffset="126765.3987">5556 6685 0,'0'0'16,"18"-17"-16,-18-1 0,0 36 15,18 52 1,-18-17-16,0 18 16,0 17-16,17 0 0,-17-18 15,18 1-15,17 0 0,0 34 16,-17-52-16,17 18 15,-17-53-15,-18 17 16,-18 0 0,1-17-16</inkml:trace>
  <inkml:trace contextRef="#ctx0" brushRef="#br0" timeOffset="143650.6262">829 2152 0,'0'18'47,"0"-1"0,35 1-31,18-18-1,-35 0-15,17 0 16,-17 0-16,17 0 15,-17-18-15,17 18 16,-17 0-16,17 0 0,35 0 16,-34 0-16,34-17 15,-34 17-15,-1 0 16,0-18-16,18 18 16,-18 0-16,1-18 0,-1 18 0,0 0 15,36 18 1,-36-18-16,0 18 0,18-18 15,18 17-15,-18-17 16,-18 18-16,18-18 0,-18 0 16,71 0-1,-53 0-15,0 0 0,0 0 16,-18 0-16,53 0 16,-35 0-16,0 0 0,-18 0 15,18 0-15,53 18 16,-53-18-16,0 0 0,17 0 15,-17 0-15,88 0 16,-88 0-16,71 17 16,-54-17-16,-17 18 15,0-18-15,71 0 16,-1 17-16,-70-17 16,71 0-1,-54 0-15,54 0 16,-71 0-16,17 0 0,-17 0 15,18 0-15,-19 0 0,19 0 16,52 0 0,-52 0-16,0 0 0,-18 18 0,17-18 15,54 0 1,-72 0-16,19 0 0,-18 0 16,17 0-16,54 0 15,-53 0-15,-1-18 0,1 18 16,-18 0-16,88 0 15,-71 0-15,1-17 0,-1 17 16,1 0-16,70-18 16,-70 18-16,-19 0 15,90 0 1,-90 0-16,19 0 0,0 0 0,-1 0 16,1 0-16,-1 0 0,89 0 15,-71 0 1,53 0-16,-52 0 15,-19 0-15,89-17 16,-71 17-16,71 0 16,-71 0-16,0 0 15,0 0-15,1-18 0,-1 18 0,88 0 16,-88 0 0,1 0-16,-1 0 0,0 0 15,18 0-15,0 0 0,105 0 16,-123 0-16,124 0 15,-124 0 1,18 0-16,-18 0 0,18 18 16,0-18-16,106 17 15,-107-17-15,19 0 16,-1 18-16,-17-18 0,18 0 16,-1 0-16,1 0 0,140 0 15,-140 0-15,-1 0 16,1 0-16,87-18 15,-122 18-15,-19 0 0,54-17 16,-72 17 0,-16 0-16,-19 0 0,1 0 0</inkml:trace>
  <inkml:trace contextRef="#ctx0" brushRef="#br0" timeOffset="145553.3394">7161 14217 0,'18'18'0,"70"35"16,71 17-1,0-17 1,-89-18-16,1 1 15,88 34 1,-71-52-16,71 35 0,-89-18 16,54-17-16,-89-1 15,35-17-15,-52 0 16</inkml:trace>
  <inkml:trace contextRef="#ctx0" brushRef="#br0" timeOffset="145980.7377">7232 14764 0,'18'17'16,"-36"-34"-16,53 34 0,-35-52 15,0-18 1,-17 18-16,-1 0 16,-35-54-16,18 54 15,-18-53-15,18 35 16,-1 0-16,19 18 0,-19 0 15,19-18 1,-1 35-16,36 18 16,52 0-1,-17 0-15,18 18 0,-18-18 16,88 0-16,-71 0 16,-17 0-16,0 17 15,0-17-15,-18 0 0,1 18 16,-19-18-16,-17 18 15</inkml:trace>
  <inkml:trace contextRef="#ctx0" brushRef="#br0" timeOffset="146898.6034">19438 14640 0,'18'0'16,"35"18"-1,-18 0 1,106-1-16,-70-17 16,17 18-16,0-1 0,0 1 15,89 35-15,-89-35 16,-18-1-16,1 1 0,-18-18 15,0 18 1,-18-18-16,0 0 0,-17 0 0,-36 0 16,1 0-1</inkml:trace>
  <inkml:trace contextRef="#ctx0" brushRef="#br0" timeOffset="147237.5029">19473 14975 0,'0'0'0,"0"-17"16,-35-18-16,17-1 15,1 19-15,-18-19 0,17 1 16,-35-18-1,35 35-15,1-17 0,-1 18 16,18-19-16,18 19 16,-1-1-16,19 0 0,-1 1 15,18-1-15,70 0 16,-52 1-16,-1-1 16,1 18-16,-1-17 0,72-1 15,-89 18-15,-18 0 16,0 0-16,18 0 15</inkml:trace>
  <inkml:trace contextRef="#ctx0" brushRef="#br0" timeOffset="147792.8039">31433 14587 0,'-36'18'16,"72"-36"-16</inkml:trace>
  <inkml:trace contextRef="#ctx0" brushRef="#br0" timeOffset="148037.7037">31433 14587 0,'-36'71'16,"36"-53"-1,71-1 1,-18 1 0,123 35-16,-70-36 15,17 19-15,19-19 0,104 19 16,-140-19-16,-18 1 15,-17 0-15,0-1 16,-18 1-16,17-1 16,-88 1-1,-70-18-15</inkml:trace>
  <inkml:trace contextRef="#ctx0" brushRef="#br0" timeOffset="148360.6704">32103 14429 0,'-35'0'16,"70"0"-16,-123 17 0,-1 19 15,19-19 1,17 1-16,-35 17 0,17-17 16,1-1-16,-54 36 15,71-35-15,-17 17 16,52-17-16,36 35 16,-1-36-16,36 19 0,0-1 15,88 36 1,-70-36-16,-18 0 0,17 0 15,-17-17-15</inkml:trace>
  <inkml:trace contextRef="#ctx0" brushRef="#br0" timeOffset="186498.9443">12241 16016 0,'-53'18'0,"18"-1"15,0 19-15,-18-1 0,18 0 16,17 18-16,-17 18 15,17-1-15,1-17 0,-1 88 16,18-88-16,53 35 16,0-52-16,-18-19 15,88-17-15,-70 0 16,0-17-16,18-19 16,-36 19-16,-17-1 15,-1 0-15,-17 1 16,0 34-16,0 1 0,-17 17 15,17 1-15,0 17 0,0 17 16,17-35-16,1 1 16,17-19-16,-17-17 15,17 0-15,36-17 0,-36-19 16,0-16 0,-35 34-16,-17-53 15,-1 54-15,-17-1 16,0 0-16,-1 1 0,-17 17 15,36 0-15,-19 17 16</inkml:trace>
  <inkml:trace contextRef="#ctx0" brushRef="#br0" timeOffset="186755.0299">12823 16792 0,'0'0'0,"-17"18"0,-18-18 16,17 0-16,18-18 16,0 1-1,0-1-15,0 0 0,0 1 16,0-1-16,0-17 16,0 52-1,18 19-15,-1-1 16,1 0-16,-1-17 15,1 0-15,17-1 0,1-17 16,-1 0-16</inkml:trace>
  <inkml:trace contextRef="#ctx0" brushRef="#br0" timeOffset="187115.7464">13035 16704 0,'0'0'16,"18"53"-16,-18-35 0,0 17 15,35 35-15,-17-17 16,17 18-16,-17-36 16,-1 18-16,1-18 0,-18-17 15,18 35 1,-18-35-16,-36-1 16,19-17-16,-19-35 15,19 17-15,-1-17 16,0-18-16,1-17 0,17-72 15,0 90-15,70-1 16,-34 35-16,-1 18 16,0 0-16,18 0 15,-18 0-15,-17 35 16,-18-17-16,-18 0 0,18-1 16,-35 1-16,17-1 0,-34 19 15,34-36 1,0 0-16,18-18 15,36-17-15</inkml:trace>
  <inkml:trace contextRef="#ctx0" brushRef="#br0" timeOffset="187501.7335">13388 16757 0,'0'0'16,"0"18"0,0-1-1,0 19-15,18-19 16,-1 36-16,1-53 15,-1 18-15,1-18 16,0 0-16,-1-18 16,1 0-16,-18-34 15,0 34-15,0 0 0,0 1 16,0-1-16,0 0 0,18 18 16,-1 0-1,1 18 1,0 0-16,-1-18 0,19 17 15,-36 1-15,17-18 16,1 0 0,-18-18-1,-18-17-15,18 17 16,0 1-16,0-1 16,18 18-16,-1-18 0,1 18 15,0-17-15,-1-1 16,19 0-16,-19 1 0,36-1 15,-35 18-15,-1-17 0,1-1 16</inkml:trace>
  <inkml:trace contextRef="#ctx0" brushRef="#br0" timeOffset="187656.3277">13811 16439 0,'18'71'16,"-36"-142"-16,36 177 0,0-18 15,-1-52-15,-17 17 16,18 0-16,-18-18 0,17 0 16,19 36-1,-19-71-15</inkml:trace>
  <inkml:trace contextRef="#ctx0" brushRef="#br0" timeOffset="188101.8082">14076 16739 0,'0'18'16,"-18"-18"-16,18 18 0,-17 17 16,17-17-16,-18 17 0,18 18 15,18-36-15,-1 1 16,1-18-16,-1 0 0,1 0 16,0 0-16,-1 0 15,-17-35-15,0 17 16,0 0-16,0 1 0,-17-18 15,17 17-15,0 0 16,17 36 0,1 0-1,0-1-15,-1-17 16,19 18-16,-19-18 16,1 0-16,0 0 0,-1-18 15,-17 1-15,0-1 16,0 0-16,0-17 15,0 17-15,0-17 16,18 17-16,-1 1 16,1 17-16,0 0 15,-1-18-15,19 18 0,-19 0 16,19 0-16,-1 0 16,-18-18-16,1 18 15,-18-17 1,-18-1-16,1 1 15</inkml:trace>
  <inkml:trace contextRef="#ctx0" brushRef="#br0" timeOffset="188251.1212">14376 16545 0,'17'106'16,"-34"-212"-16,52 318 15,-35-159-15,35 17 16,-35-34-16,18-19 0,0 19 15,-1-54 1</inkml:trace>
  <inkml:trace contextRef="#ctx0" brushRef="#br0" timeOffset="188401.1575">14623 16810 0,'17'70'15,"-34"-140"-15,34 158 0,1-70 0,17 17 16,-17-35 0,-1 0-16,1 0 15</inkml:trace>
  <inkml:trace contextRef="#ctx0" brushRef="#br0" timeOffset="188525.1608">14693 16651 0,'0'0'0,"18"0"16,-1 18-16,1-1 16,-18 1-1</inkml:trace>
  <inkml:trace contextRef="#ctx0" brushRef="#br0" timeOffset="188785.1827">14764 16916 0,'17'17'16,"-34"-34"-16,34 52 0,1-35 16,0-18-16,17 1 15,-17 17-15,-18-18 16,0 0-16,17 1 0,-17-1 16,18 36-1,-18-1 1,18 1-16,17 17 15,-18-17-15,1 0 16,17-18-16,-17 0 16,0 0-16,-1 0 15</inkml:trace>
  <inkml:trace contextRef="#ctx0" brushRef="#br0" timeOffset="189802.4071">15910 16581 0,'-17'0'16,"-1"0"-16,0 0 0,-17 52 15,17-34-15,18 17 0,-17 1 16,17 17 0,17-18-16,-17-17 0,53 17 15,-35-35-15,17 0 16,1 0-16,16-18 15,-34 1-15,0-1 16,-1 0-16,-17 1 16,0-1-16,0 36 15,-17 35 1,17-18-16,17-18 16,19 36-1,-1-53-15,0 0 0,1 0 0,16-17 16,-16-36-1,-36 18-15,0 17 16,-18-17-16,-17-1 16,17 19-16,-35-1 15,36 18-15,-1 0 16</inkml:trace>
  <inkml:trace contextRef="#ctx0" brushRef="#br0" timeOffset="190053.7541">16457 16651 0,'0'0'0,"-35"18"0,17-1 15,1 36-15,17-35 16,0 0-16,0-1 16,17 19-16,1-19 0,17 18 15,-17-35-15,-1 18 16,1-18-16,-36 0 31,-17 0-15,17 0-16,-17 0 0,18-18 15,-1 18-15,0 0 0,36-17 16</inkml:trace>
  <inkml:trace contextRef="#ctx0" brushRef="#br0" timeOffset="190165.2843">16651 16775 0,'53'0'16,"-106"0"-16,106-18 0,-35 18 0,17 0 16,-17-18-16,-1 18 15,1-17-15</inkml:trace>
  <inkml:trace contextRef="#ctx0" brushRef="#br0" timeOffset="190293.1838">16739 16616 0,'0'0'16,"0"70"-16,0-34 0,0 17 0,36 35 16,-19-35-1,19 35-15,-19-70 16</inkml:trace>
  <inkml:trace contextRef="#ctx0" brushRef="#br1" timeOffset="228643.4636">7373 5644 0,'-18'0'16,"-17"18"-16,-53 0 15,35-1-15,-18-17 0,1 0 16,-89 18-16,71 0 15,0-1-15,17 1 16,-17-18-16,-35 18 16,70-1-16,0-17 0,35 0 15,0 0-15,1 18 16,52-18 0,0 35-1,1 0-15,-19 1 16,1-1-16,0 88 15,-1 19-15,-17-54 16,0-18-16,-17 18 16,-1 1-16,0-1 0,-17 88 15,17-105-15,1-1 0,-19 54 16,19-89 0,17 0-16,0-17 0,0 0 15,53-18 1,-18 0-16,88-18 15,-34 0-15,87 1 16,-70 17-16,0 0 16,17 0-16,89 17 15,-106-17-15,-18 0 0,18 0 16,-18 0-16,53 0 16,-88-17-16,-18-1 15,-17 18-15,17-18 0,-17-34 16,-18 34-16,-18-17 15,1-54-15,-1 37 16,-35-107 0,35 53-16,-17 18 0,0-89 15,35 89-15,-18 18 16,18-1-16,18 1 16,-18 17-16,17 0 0,-17 17 0,0-34 15,0 52-15,-17 1 16,-36 17-1,18 0-15,17-18 16,-53 18-16,54-18 16,-19 18-16</inkml:trace>
  <inkml:trace contextRef="#ctx0" brushRef="#br1" timeOffset="229432.9076">7955 5592 0,'-17'0'0,"-36"0"16,17 0-16,-52 17 15,18 1-15,-1-1 0,0 1 16,-17 0-16,-88 17 16,88-17-16,-1-1 15,19-17-15,-1 0 0,-34 0 16,69 0-16,19 0 15,-1 0-15,18-17 16,0 34 0,35 19-1,-17-19-15,0 18 0,-1 54 16,-17-19-16,0 71 16,0-70-16,0 17 15,0 0-15,-17 0 0,17 1 16,-18 52-1,18-71-15,0-17 0,-18 0 16,1-18-16,-1 36 16,0-53-16,18 17 0,0-17 15,0-1-15,36-17 16,-19 0-16,36 0 16,-18 0-16,107-17 15,-72-1-15,18 18 16,1 0-16,87 0 15,-70 0-15,-18 18 16,0-18-16,18 0 0,-18 0 0,0 0 16,1 0-16,52-36 15,-88 19-15,-1-1 16,-16-17-16,-19-1 16,-17 1-16,-17-35 15,-1 17-15,-52-88 16,34 52-16,1 1 0,-18-53 15,18 88 1,17 0-16,1 0 0,-19-17 16,36 52-16,0-35 15,0 36-15,18 17 16,0-18-16,-1 0 16</inkml:trace>
  <inkml:trace contextRef="#ctx0" brushRef="#br1" timeOffset="230143.7697">8502 5574 0,'0'0'16,"-53"0"-16,0 0 0,-53 0 16,36 18-16,-1-18 15,-17 17-15,-88 18 16,105-17-16,0 0 16,1-1-16,17-17 0,-35 36 15,53-36-15,17 17 16,0-17-16,18 18 31,18 0-15,-18-1-16,0 1 15,0 17-15,-18 0 16,18 1-16,-17-1 0,17 0 0,-18 71 16,0-35-16,1-1 15,17 89 1,0-71-16,-18 0 0,18 18 15,0 53-15,0-89 16,0 36-16,0-88 16,0 0-16,35-1 15,-17-17-15,17-17 0,1-1 16,16 0-16,90-35 16,-72 36-16,18 17 15,-17 0-15,17 0 0,88 0 16,-87 0-16,-1-18 15,106 0 1,-106 18-16,71-35 16,-106 18-16,0-19 15,-36 1-15,-17 17 0,-53-52 16,36 35 0,-36-1-16,0-17 0,-18-70 15,36 70-15,0-71 16,17 72-16,18-1 15,0 17-15,0 1 0,0 0 16,0 17-16,18-17 16,-18 17-16</inkml:trace>
  <inkml:trace contextRef="#ctx0" brushRef="#br1" timeOffset="230879.2585">8961 5592 0,'-18'-18'0,"0"18"15,1 0-15,-54 0 16,36 0-16,-18 18 0,-18-18 16,-17 35-16,-88 0 15,88-17-15,17-1 16,-17 1-16,35 0 0,-53 17 16,71-35-16,0 18 15,17-1-15,18 1 16,18 17-16,-1-17 15,36 17 1,-35-17-16,-1 35 16,-17-18-16,18-17 0,-18 17 15,-18 18-15,-17 35 16,17-35-16,-17 88 16,35-71-16,-35 72 15,35-72-15,0-17 16,0 18-16,0-1 15,18-35-15,-1-17 0,18-18 16,36 0-16,35-35 16,-53 0-16,0 17 15,88-17 1,-71 17-16,19 0 0,-1 1 16,0 17-16,0 0 0,106-18 15,-106 0-15,1 1 16,-19 17-16,-17-18 0,0 1 15,-18-19-15,-35 19 16,-17-54 0,-19 18-16,-34-70 15,17 34-15,18 1 16,-1 0-16,1-18 0,0-70 16,17 105-16,18-35 15,0 71-15,0-18 16,0 36-16</inkml:trace>
  <inkml:trace contextRef="#ctx0" brushRef="#br1" timeOffset="231952.1454">9331 5503 0,'-18'0'0,"18"18"16,-17 0-16,-19-1 0,-16 36 15,-1-35-15,-53 17 16,53-17-16,-18-1 16,1 1-16,-71 0 15,70-18-15,18 0 16,0 0-16,0 0 16,18 0-16,17 0 15,18 17 1,18 1-16,-18 17 0,18 53 15,-1-52-15,-17 17 16,18 70-16,-18-52 16,18-1-16,-18-17 15,0 18-15,0-1 0,0 71 16,0-70-16,-18 70 16,0-88-16,1 53 15,17-71-15,0 0 16,0 1-16,0-1 15,17-18-15,-17 1 0,36-18 16,-19 18-16,89-18 16,-53 0-16,0 17 15,0-17-15,0 18 0,70-18 16,-52 0-16,-18 0 16,0 0-16,17-18 0,54 1 15,-71-1 1,-18 0-16,18 1 15,0-1-15,-36 18 0,19-17 16,-19-1 0,-17 0-1,0-35-15,0 36 16,18-89 0,-18 35-16,0 1 0,-18-36 15,1 18-15,-1-36 0,0 18 16,-17-123-16,17 123 15,-17-35-15,17 88 16,18 18-16,-17 17 0,17-17 16,-18 35-16,1-18 15,-1 1 1,0 34 0,1 1-16,-1-18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5:21.6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28981 6403 0</inkml:trace>
  <inkml:trace contextRef="#ctx0" brushRef="#br0" timeOffset="795.6839">28945 6491 0,'0'-18'31,"18"1"-15,-18-18 0,18 17-16,17-35 15,0 18-15,-17-1 0,17-16 16,0-1-16,18 0 0,0-18 15,0 18-15,88-106 16,-52 71-16,69-70 16,-70 87-16,-17 0 0,-18 19 15,0 16-15,0-17 16,-36 53-16,-34 0 16,-19 53-1,1-17-15,-35 69 16,34-52-16,-34 88 15,17-52 1,0-1-16,0 18 0,0-18 16,0 0-16,-17 88 15,34-123-15,-17 53 16,36-53-16,-1-35 0,1 17 16,34-35 15,18-53-31,-17 35 15,0-17-15,17 0 0,18-53 16,0 52-16,35-69 16,-35 69-16,88-70 15,-70 54 1,-18-1-16,-18 17 0,18 1 16,-53 53-1,-36 35 1,1 0-16,-53 52 15,53-52-15,-18 0 16,0 53-16,35-71 16,1 1-16,17-19 0,17-17 15,36-17 1,0-19-16,53-34 16,-71 52-16,0-17 15,18 35-15,-53 17 16,0 36-1</inkml:trace>
  <inkml:trace contextRef="#ctx0" brushRef="#br0" timeOffset="2401.9521">31521 4604 0,'0'-18'31,"-18"18"16,-17 0-32,17 0-15,-17 0 16,-36 0 0,36 0-16,0-18 0,-1 18 15,-34-17-15,52-1 16,-52 1-16,52 17 15,0 0-15,1 0 0,-1 0 16,1 0-16,17 17 31,0 1-15,-18-1-16,0 1 16,18 0-16,-17-18 15,17 17 1,0 1-16,0 0 15,0-1 1,0 1 0,17 0-16,-17-1 15,0 19 1,18-19-16,-18 1 16,0 17-16,0-17 0,0 17 0,0-17 15,0 17-15,0 0 0,0 0 16,18 54-16,-18-54 15,0 0-15,0 53 16,0-35-16,0 0 16,0 18-16,0-18 0,0 88 15,0-35 1,0 17 0,0-52-16,0-18 0,0 17 0,0 71 15,0-70-15,0 52 16,0-52-1,0-1-15,0 1 0,0-18 16,0 17-16,0 36 16,0-35-16,-18 35 15,18-53-15,-18 52 16,18-52-16,0-17 16,0-1-16,0 0 0,0 18 15,18-35-15,-18 17 16,18-17-16,-18-1 15,0 19 1,0-19-16,0 1 16,0-1-1,17-17 1,-17 18-16</inkml:trace>
  <inkml:trace contextRef="#ctx0" brushRef="#br0" timeOffset="3665.6608">31485 4604 0,'0'-18'0,"18"18"78,17 0-63,-17 0-15,17 0 0,1-18 16,-1 18-16,35 0 16,-34 0-16,34 18 15,-35 0-15,-17-18 16,17 17-16,-17 1 0,17 0 16,-17-1-16,0-17 15,-1 18 32,-17 0-31,0-1-16,0 1 0,18 17 15,-18-17-15,18 17 16,-18 0-16,0 1 0,0-1 16,0 35-1,0-17-15,0 53 16,0-53-16,0 53 15,0-35-15,-18-19 16,18 19-16,0 17 0,-18 53 16,18-70-16,0 70 15,0-70-15,0-1 16,0 89-16,0-89 16,0 1-16,0 88 15,0-89-15,0 1 0,0-1 16,0 1-16,0-1 0,0 72 15,0-90 1,0 90-16,0-89 16,-17 52-16,17-52 15,0 0-15,0-18 16,0 1-16,0-1 0,0 0 16,0-17-16,0 0 15,-18-18 1,18 17-16,-18-17 31,1 18-15,-1-18 15,18 17-31,-18-17 16,1 0-1,-1 0-15,-17 0 16,0-17-1,-1 17-15,1 0 0,-71 0 16,53 17-16,0-17 16,-17 0-16,-36 0 15,53 0-15,0 0 16,0 0-16,-17-17 0,52 17 16,0-18-16,-17 18 15,17-17-15,1-1 16,-1 18-16,1 0 15</inkml:trace>
  <inkml:trace contextRef="#ctx0" brushRef="#br0" timeOffset="4492.1946">31609 4974 0,'-18'-17'16,"1"-1"-16,-1 0 15,-17-17 1,35 17-16,-53-17 16,35 35-16,-52 0 15,34 0-15,1 18 16,0-1-16,-1 1 0,1 0 15,0 35-15,17-18 16,18 35-16,18-17 16,0-17-16,17 16 0,0 1 15,71 18-15,-53-36 16,17-17-16,-17 0 0,71-18 16,-71-18-1,0 0-15,-18-17 0,0 0 16,0-36-1,-35 36-15,0-18 0,-17 18 0,-1-18 16,-52-18 0,34 36-16,-17 17 0,18 1 15,-53-1-15,17 36 16,54-1-16,-1 19 16</inkml:trace>
  <inkml:trace contextRef="#ctx0" brushRef="#br0" timeOffset="5120.1204">31521 5662 0,'0'0'15,"-18"-18"-15,18 1 16,-35-1 0,17 1-1,-17 17-15,17 0 0,-52 0 16,34 17-16,-34 18 15,52-17-15,1 17 16,-1-17-16,18 17 0,0 1 16,0-1-16,18 0 0,-1 0 15,54 36-15,-36-36 16,18-17-16,0 0 0,0-18 16,17 0-16,54-18 15,-71 0-15,35-52 16,-53 34-16,-17 1 15,-1-35-15,-17 17 16,-70-18-16,35 36 16,-71-18-16,35 35 15,-17 18 1,35 18-16,18 0 0,0 17 16,17-18-16</inkml:trace>
  <inkml:trace contextRef="#ctx0" brushRef="#br0" timeOffset="5816.0875">31521 6350 0,'0'-18'15,"0"36"-15,0-71 0,0 35 16,0 1-16,-36 17 15,19-18-15,-36 18 16,0 18 0,18-1-16,-1-17 0,1 18 15,0 17-15,-18 1 16,35-1-16,1 18 16,17-18-16,17 53 15,19-52-15,-1-1 16,0 0-16,18 0 0,18-17 0,34 17 15,-34-35 1,-18 0-16,17 0 0,-17-17 16,0-1-16,18-52 15,-36 52-15,-17-53 16,-18 36-16,-18 0 0,0-1 16,1 1-16,-18 0 0,-71 0 15,35 17 1,-35 0-16,53 18 15,1 0-15,16 0 0,-34 36 16,52-19-16</inkml:trace>
  <inkml:trace contextRef="#ctx0" brushRef="#br0" timeOffset="6450.332">31556 6967 0,'0'0'0,"-18"-17"16,1 17-16,-1-18 16,0 18-16,-34-18 15,16 18-15,1 0 0,17 0 16,-52 36 0,52-19-16,-17 1 0,-18 53 15,35-19-15,18-16 16,0 17-16,18-18 0,17 18 15,36 35-15,-18-53 16,70 1 0,-52-19-16,-18 1 0,17-18 15,54-35-15,-89 17 16,0 0-16,0 1 0,1-36 16,-36 18-16,0-1 15,-18 1-15,0 0 0,-17-1 16,0-17-16,-71-17 15,53 35-15,-17-1 16,17 19-16,-53 17 16,53 0-16</inkml:trace>
  <inkml:trace contextRef="#ctx0" brushRef="#br0" timeOffset="27432.3029">21802 3052 0,'0'17'32,"0"36"-17,0-18-15,0 18 0,17 53 16,-17-53-16,0 0 16,0-18-16,18 53 15,-18-35-15,0-17 0,18-19 16,-18 19-16,0 16 15,0-34-15,0 0 16,-18-18-16</inkml:trace>
  <inkml:trace contextRef="#ctx0" brushRef="#br0" timeOffset="27676.9529">21678 3704 0,'0'0'16,"18"71"-16,-18-36 0,0 0 16,0 18-1,0-35-15,17-1 0,1 1 16,0-18-16,-1 0 16,19 0-16,-1-18 0,36-34 15,-36 16-15,18-17 16,-36 18-16,1 17 15,0 1-15,17-18 0</inkml:trace>
  <inkml:trace contextRef="#ctx0" brushRef="#br0" timeOffset="28277.9811">25488 3246 0,'18'0'15,"-18"17"-15,0 1 16,0 52 0,17-34-16,-17 52 0,0-35 15,18-18-15,-18 53 16,18-52-16,-18-1 0,17 35 16,-17-52-1,18-18-15,-18 18 16</inkml:trace>
  <inkml:trace contextRef="#ctx0" brushRef="#br0" timeOffset="28494.0543">25453 3739 0,'0'0'15,"18"53"-15,-1-17 0,1-19 16,-18 1-16,17 17 15,1-17-15,0-18 16,-1 0-16,1 0 16,17-35-16,1-1 15,-19 1-15,1 0 16,0-1-16,-1 1 0,36-18 16</inkml:trace>
  <inkml:trace contextRef="#ctx0" brushRef="#br0" timeOffset="29223.1741">31609 3193 0,'0'17'16,"0"54"-1,0-36-15,0 18 0,0 35 16,0-35-16,0 0 15,0 0-15,0 53 16,0-71-16,0-17 16,0-1-16,18 1 0,-18 0 15,-18-18 1</inkml:trace>
  <inkml:trace contextRef="#ctx0" brushRef="#br0" timeOffset="29435.3869">31485 3687 0,'0'0'0,"0"35"0,0 18 15,18 17-15,0 1 16,-1-54-16,1 1 16,0 0-16,17-18 15,-17 0-15,17 0 16,-18-18-16,54-35 15,-53 18-15,-1 0 0,19-1 16,-19 19-16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6:32.25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19526 12771 0,'0'17'16,"18"-17"15,17 18-31,0-18 15,1 0-15,17 0 0,-18 0 16,88 17-16,-52-17 16,88 0-16,-89-17 15,89-1 1,-88 1-16,-19 17 0,-16-18 16,-19 18-16,1-18 0</inkml:trace>
  <inkml:trace contextRef="#ctx0" brushRef="#br0" timeOffset="18912.9101">19068 14711 0,'0'-18'16,"17"18"0,-17-17-1,-17 17 16,17 52-31,-18-34 16,0 17-16,1 36 16,17-36-16,0-17 15,0 17-15,0-17 0,35-1 16,-17 1-16,17-18 16,18 0-16,-18 0 15,36-18-15,-36 18 16,0-17-16,-35-1 15</inkml:trace>
  <inkml:trace contextRef="#ctx0" brushRef="#br0" timeOffset="19102.4147">19262 14799 0,'0'18'0,"0"17"15,0 0-15,0 36 16,0-18-16,0 17 16,0-34-16,0-1 15,0-18-15,17 1 0,1 0 0</inkml:trace>
  <inkml:trace contextRef="#ctx0" brushRef="#br0" timeOffset="19391.7154">19438 14923 0,'-18'70'16,"36"-140"-16,-53 175 0,35-69 0,0-1 16,17 0-1,19-17-15,-19-18 0,1 0 16,17 0-16,18-35 15,-35-1-15,17 19 0,-35-19 16,18 19-16,-18-54 16,-18 54-16,0-19 15,1 19-15,-1 17 0,-17-18 16,17 18-16,1 0 0,-1 0 16,0 18-16,18-1 15,18-17-15</inkml:trace>
  <inkml:trace contextRef="#ctx0" brushRef="#br0" timeOffset="19630.9275">19791 14887 0,'-18'53'15,"36"-106"-15,-36 141 0,18-52 0,35 34 16,-17-34-16,0-19 15,17 1-15,0-1 0,1-17 16,17 0-16,-18-17 0,0-18 16,0 17-16,1-53 15,-36 36-15,0 0 16,-53-36-16,0 54 16,18-1-16,-89 18 15</inkml:trace>
  <inkml:trace contextRef="#ctx0" brushRef="#br0" timeOffset="22411.0406">15046 16422 0,'0'-18'31,"18"18"-15,-1 0-16,1 0 15,0 0 1,-1 0-1,1 0 1,-1 0-16,1 18 0,0-18 0,17 0 16,18 0-1,-18 0-15,0 0 0,1-18 0,-1 18 16,36 0 0,-36-17-16,0 17 0,0 0 15,18 0-15,18 0 16,-36 0-16,0 0 0,18 0 15,-17 0-15,52-18 16,-53 18-16,0 0 16,1 0-16,52 18 15,-53-18-15,18 0 16,-18 0-16,18 17 0,-17-17 16,16 0-16,-16 0 0,17 0 0,17 0 15,-35 0 1,54 0-16,-36 0 15,35 0-15,-53 0 16,18 0-16,-18-17 0,1 17 16,52 0-1,-53 0-15,0 0 0,53 0 16,-52 0-16,17 0 16,0 0-16,52 0 15,-52 0-15,0 17 0,0-17 16,0 0-16,71 18 15,-54-18-15,18 0 16,-17 0-16,35 0 0,70 0 16,-88-18-16,0 18 15,1 0-15,-19 0 0,1 0 16,-1 0-16,71 0 16,-88 0-16,-17 0 0,34 0 15,-52 0 1,-36 0-1</inkml:trace>
  <inkml:trace contextRef="#ctx0" brushRef="#br0" timeOffset="24813.0226">18768 14517 0,'0'-18'15,"17"18"17,-17 18-17,18-1 1,0-17-16,-1 0 15,19 0-15,-1 0 16,0 0-16,18-17 0,0 17 16,18-18-16,87 1 15,-69-1-15,16 0 0,107 1 16,-89-1-16,1 18 16,-1-18-16,124 18 15,-141 0-15,-18 0 16,1 0-16,-19 0 0,36 18 15,-71-18-15,1 0 16,-1 0-16</inkml:trace>
  <inkml:trace contextRef="#ctx0" brushRef="#br0" timeOffset="27793.7937">20443 14658 0,'-17'0'31,"34"0"32,1 35-48,0-17 1,-1 17 0,1 0-16,0-17 0,-18 17 0,17 1 15,1-1-15,0 53 16,-1-53-16,1 18 16,0 53-16,-18-53 15,0 0-15,0 17 0,-18 36 16,0-35-1,18-18-15,-17 0 0,-1 17 16,18-17-16,-35 71 16,17-71-16,-17 52 15,-1-52-15,-16 36 16,16-37-16,1 1 16,0 0-16,-1 0 0,1 0 0,-35 53 15,34-53 1,1-18-16,17 0 0,-17 18 15,0-17-15,0 34 16,17-35-16,-35 36 16,53-53-16,-18-1 0,1 1 15,-1 0-15,0-1 16,1-17-16,17 18 16,-18-18-16,1 17 0,-19 1 15,19 0 1,-1-18-1</inkml:trace>
  <inkml:trace contextRef="#ctx0" brushRef="#br0" timeOffset="28127.157">19685 16775 0,'0'0'0,"-18"17"16,1 19-16,-19 52 15,36-53 1,-17 18-16,17 17 15,0-34-15,35-1 16,-17-17-16,17-1 0,53-17 16,0 0-1,-52 0-15,17 0 0,-18 0 16,18 0 0,-36 0-16</inkml:trace>
  <inkml:trace contextRef="#ctx0" brushRef="#br0" timeOffset="29218.8246">18662 17533 0,'0'-18'31,"35"18"-31,-17-17 16,17 17-16,0 0 0,1-18 15,-19 18-15,54 0 16,-53 0-16,17-17 16,-18 17-16,-34 0 15</inkml:trace>
  <inkml:trace contextRef="#ctx0" brushRef="#br0" timeOffset="29524.8113">18715 17586 0,'0'0'15,"0"53"-15,-18-35 0,18-1 0,0 1 16,18-1 0,0 1-16,34 35 15,-34-18-15,53 18 16,-36-18-16,-17-17 0,-1 17 15,-17 18-15,-17 0 16,-19-35 0,-34 17-16,34-35 15,-34 18-15,52-18 16,-17 0-16,17 0 0,18-18 16,0 1-1,18-1-15,0 18 0,17-18 16,0 1-16</inkml:trace>
  <inkml:trace contextRef="#ctx0" brushRef="#br0" timeOffset="29979.521">19226 17815 0,'0'18'32,"18"0"-17,0-1 1,17 1-16,18-1 15,-35 1-15,17 0 16,-18-1-16,19 1 0,-1 17 16,-17-35-16,17 18 15</inkml:trace>
  <inkml:trace contextRef="#ctx0" brushRef="#br0" timeOffset="30185.2472">19456 17798 0,'0'0'16,"-36"17"-16,19 1 0,17 0 0,-35 34 15,17-34-15,0 35 16,18-35-16,0-1 15,-17 1-15,17 0 16,17-18-16</inkml:trace>
  <inkml:trace contextRef="#ctx0" brushRef="#br0" timeOffset="30692.565">19791 17551 0,'0'-18'15,"17"18"1,1 0 0,17-18-16,-17 18 15,-36 0 17,-35 53-17,18-35-15,18 17 0,-36 36 16,35-36-16,18-17 15,0 35-15,18-18 16,-1-17-16,19-1 0,34 36 16,-35-35-16,1-1 15,-19 1-15,19 0 16,-19-1-16,-17 19 16,-17-19-16,-36 1 15,35 0-15,-53-18 16,36 17-16,0-17 15,17 0 1,36-17 0</inkml:trace>
  <inkml:trace contextRef="#ctx0" brushRef="#br0" timeOffset="31009.4321">20126 17815 0,'0'18'16,"18"-18"-16,17 35 15,-17-17 1,-1-18-16,18 17 0,-17 1 16,35 17-16,-35-35 15,17 18 1,-17-18-16,-1 18 16</inkml:trace>
  <inkml:trace contextRef="#ctx0" brushRef="#br0" timeOffset="31237.5389">20373 17745 0,'-18'17'16,"36"-34"-16,-53 52 0,17-17 15,0-1-15,-17 54 16,17-36-16,-17 53 16,35-52-16,0-19 15,0 19-15,0-19 16,18-17 0</inkml:trace>
  <inkml:trace contextRef="#ctx0" brushRef="#br0" timeOffset="31569.9224">20602 17498 0,'0'0'0,"18"17"16,-18 36-1,18-17-15,-1 52 16,1-35-16,-1-18 16,-17 18-16,18-18 0,-18 0 15,18 36-15,-1-36 16,-17 1-16,18-19 0,-18 1 15,0 0-15,18-36 16,-18 0 0,0 1-16</inkml:trace>
  <inkml:trace contextRef="#ctx0" brushRef="#br0" timeOffset="31889.8243">20973 17568 0,'0'-17'0,"0"34"0,0-17 15,-18 36 1,18-19-16,-18 36 16,18-18-16,0 18 0,0-17 15,18 17-15,17 35 16,-17-53-16,17 0 0,18 1 15,-18-19-15,1-17 16,17 0 0,-36-17-16,1 17 0,-18-36 15,0-17-15,-35 0 16,-1 36-16,1-1 16,17 18-16,-52-17 15,52 34-15</inkml:trace>
  <inkml:trace contextRef="#ctx0" brushRef="#br1" timeOffset="40069.2165">20726 18433 0,'-18'17'0,"0"-17"16,18 18 31,18 0-16,35-1-15,-18-17-1,1 18-15,-1-18 0,18 0 16,0 0-16,52 0 15,-52 0-15,53 0 16,-53 0-16,18 0 16,-36 0-16,-17 0 15,17 0-15,-35-18 32,-35 18-17,17 0-15,0 0 0,-17 0 16,0-17-1,-36 17-15,36 0 16,0 0-16,-1 17 0,-52-17 16,53 18-16,0-18 15,-1 0-15,1 0 0,17 0 16,-34-18 0,34 18-16,0-17 15,36 17 1,0 17-1,-1-17 1,1 18-16,-1-18 16,19 0-16,17 0 15,-36 0-15,36 0 0,-18 0 16,36-18-16,-18 18 16,-18 0-16,1 0 0,-1 0 15,0 0-15,0 0 16,-17 0-16,0 18 15,-18-36 1,-18 18 0</inkml:trace>
  <inkml:trace contextRef="#ctx0" brushRef="#br1" timeOffset="41198.9756">18080 16298 0,'-18'0'16,"1"0"-1,34 0 48,36 0-48,-18 0-15,1 18 0,17-18 16,0 0-16,70 0 16,18 0-1,-53 0-15,53-18 0,-88 1 16,18 17-16,-36-18 16,18 18-16,-18-18 15,-17 18-15,-36 0 16,-52 0-1,35 18-15,-71-18 16,53 18-16,-88-1 16,70 1-16,1-18 15,-72 18-15,90-18 16,-1 0-16,0 0 0,-18-18 16,36 18-16,17-18 15,1 18 1,34 0-1,19 0 1,-19 18 0,1-18-16,52 0 0,-34 0 15,69 0 1,-52 0-16,0 0 0,53 0 16,-53 0-16,-18 0 15,18 0-15,0 18 16,-18-18-16,-17 0 0,17 0 0,-17 0 15,-36 0 1,1 0-16,-1 17 16,-17-17-16</inkml:trace>
  <inkml:trace contextRef="#ctx0" brushRef="#br2" timeOffset="51707.1755">19967 14711 0,'0'-18'16,"18"18"-1,-18-17-15,0-1 16,-18 18 62,18-18-62,-35 1-1,17 17-15,1-18 16,-1 18-16,-17 0 15,17 0-15,0 0 0,-17-18 16,0 18-16,0 0 0,-1 0 16,1 0-16,-35 0 15,34 0-15,-17 0 0,18 0 16,0 0-16,-53 0 16,52 0-16,1 0 15,0 0-15,17 0 0,-52 0 16,52 0-16,0 0 15,-17 18 1,17 0-16,1-18 0,-1 17 16,0 1-16,1-18 0,17 18 15,-18-1-15,-17 18 16,35-17-16,-18 0 0,18-1 16,-17 1-16,-1 35 15,18-35-15,0 17 16,0-17-16,-18 34 15,18-34-15,0 0 0,0 17 16,0-17-16,18 17 16,-18-17-16,18-18 0,-18 17 15,17 18 1,19 1-16,-19-19 16,18-17-16,-17 18 0,17 0 15,36-1-15,-36 1 16,0 0-16,1-1 15,17 1-15,53-1 0,-1 19 16,1-36 0,-53 0-16,18 0 15,-18 0-15,52-18 16,-52 18-16,-17 0 0,17 0 16,-1 0-16,-16 0 15,-1 18-15,53-18 16,-53 0-16,1 0 0,-1 0 15,-17-18-15,35 0 16,-36-17-16,1 18 0,-1-1 16,1 0-16,0-35 15,-1 18-15,-17 17 16,0-17-16,-17 0 0,-1-36 16,-17 18-16,-18-35 15,18 35-15,17 18 16,-53-36-1,54 36-15,-18 18 0,-18-19 0,-36 19 16,54 17-16,-18 0 16,-35 17-1</inkml:trace>
  <inkml:trace contextRef="#ctx0" brushRef="#br2" timeOffset="53057.045">18591 18397 0,'18'0'31,"17"0"-15,-17 0-16,0 0 16,35 18-1,-18-18-15,0 18 0,36-1 16,-18-17-16,-1 18 16,1-18-16,0 0 0,88 0 15,-52 0-15,87-18 16,-88 1-1,0 17-15,1 0 0,-1-18 16,123 18-16,-105 0 16,18 0-16,140 0 15,-123-18-15,142 1 16,-142 17-16,-18-18 16,-17 0-16,0 18 0,53-35 15,-89 35-15,18-17 16,-70 17-16,0 0 15,-36 0-15,-17 0 16</inkml:trace>
  <inkml:trace contextRef="#ctx0" brushRef="#br2" timeOffset="58771.7273">23178 16316 0,'17'0'203,"1"0"-187,-1 0-1,1 0-15,35 0 16,-18 0-16,1 0 16,69 0-16,-52-18 15,0 18-15,0 0 16,0 0-16,0-17 0,70 17 15,-70 0-15,0 0 16,53 0-16,-53 0 16,0 0-16,17 0 15,-34 0-15,-19 0 0,19 0 16,-19 0-16,-34 17 31,-1-17-15</inkml:trace>
  <inkml:trace contextRef="#ctx0" brushRef="#br2" timeOffset="67562.5247">22507 3916 0,'0'-18'16,"-17"18"-16,17-17 15,-18 17 1,18-18-1,-18 18-15,1 0 16,-19-18-16,19 18 16,-54 0-16,36 0 15,0 0-15,-1 0 0,-52 0 16,35 0 0,0 0-16,0 0 0,1 0 15,-37 0-15,36 0 16,0 18-16,18-18 0,-18 18 15,-17-1 1,17 1-16,18-1 0,-1-17 16,1 18-16,-36 0 15,36-1-15,0 1 0,0 0 16,17-1-16,-35 19 16,35-19-16,-17 19 15,17-36-15,1 17 16,-1 18-16,18 1 15,0-1-15,-17-17 16,-1 35-16,18-18 16,-18 35-1,1-34-15,-1 34 16,0-35-16,18 1 0,-35 52 16,35-53-16,0 18 15,0-18-15,0 18 0,0-17 16,-18 34-1,18-17-15,0-18 0,0 1 16,0-1-16,0 53 16,0-53-16,0 18 0,0-17 15,0 17-15,0 35 16,0-35-16,-17-18 0,17 18 16,0-18-16,-18 71 15,18-53-15,0 35 16,-17-35-16,17 0 15,0 0-15,0-18 0,0 18 16,0 53 0,0-53-16,17 70 15,-17-70-15,0 0 0,0 0 16,0 70-16,0 1 16,0-71-16,0 0 15,0 0-15,18 17 0,-18-17 16,0 0-16,0 0 15,17 18-15,-17-19 0,0 54 16,0-53-16,18 0 16,-18 18-16,0 34 15,0-52-15,0 18 0,0-18 16,18 0-16,-1 70 16,-17-70-16,18 53 15,0-71-15,-18 18 16,35 35-16,-35-35 15,35 36-15,-17-54 16,17 35 0,-17-34-16,-1-1 0,1 0 0,17 18 15,-17-18 1,17 1-16,-17-19 0,0 1 16,34 17-16,-16-17 15,-1-1-15,-17 1 0,17-18 16,18 18-1,-18-1-15,0-17 0,1 18 16,-19-18-16,36 18 16,-18-18-16,-17 0 0,17 17 15,-17-17-15,35 0 16,-35 0-16,35 0 16,-36 0-16,18 0 15,-17 0-15,0 0 0,-1 0 16,1-17-16,17 17 15,-17-18-15,0 18 16,-1-18-16,18 1 0,-35-1 16,18 0-16,0 1 15,-18-1-15,17 1 16,1-19 0,-18 19-16,18-36 15,-1 35-15,1-35 16,0 18-16,17-18 15,-18 18-15,36-36 16,-17 36-16,-19 0 16,19-18-16,-19 17 0,36-52 15,-18 53-15,-17-18 16,0 18-16,35-53 16,-36 52-16,19-52 15,-36 53-15,17 0 16,1-18-16,-18 17 0,17-17 15,1-52-15,0 52 16,-1-53 0,1 53-16,-18 0 0,18 18 0,-1-71 15,-17 53 1,18 0-16,-18 0 0,18 0 16,-1-53-1,-17 36-15,0 17 0,0-18 16,0-52-16,0 70 15,18-18-15,-18 18 0,0-17 16,0 17-16,0 0 0,0 0 16,0-53-16,0 36 15,0 17-15,-18-71 16,18 71-16,0 1 0,0-1 16,0-71-1,-17 54-15,17 17 0,0-18 16,-18-70-16,18 70 15,-18 19-15,1-19 16,17 18-16,-18 0 0,-17-53 16,17 53-16,0 1 15,-17-54-15,18 53 16,-1 0-16,0 0 0,1 0 16,-1-18-16,-17 19 0,17-19 15,-35-70 1,18 70-16,-18-52 15,18 70-15,-1-18 16,36 54-16,-17-1 0</inkml:trace>
  <inkml:trace contextRef="#ctx0" brushRef="#br2" timeOffset="70639.095">22049 9596 0,'0'0'0,"0"-18"16,0 0 0,-18 18-16,18-17 15,18 17 1,-18 17 0,35 19-16,-17-1 15,-1 0-15,1 53 16,-1-35-16,1 0 15,17 71-15,-17-71 16,0 17-16,-1 1 16,1-1-16,0 1 0,17 17 0,0 88 15,-17-87 1,-1 87-16,1-70 16,-18-18-16,0 0 0,0 18 15,0-35-15,18 87 16,-18-87-16,0-18 0,0 0 15,17 0-15,-17 35 16,0-35-16,18-18 16,-18 0-16,0-17 0,0 52 15,0-52-15,0 0 16,0-1-16,0 1 16,0-36-1</inkml:trace>
  <inkml:trace contextRef="#ctx0" brushRef="#br2" timeOffset="70960.4501">22190 11800 0,'0'0'16,"0"18"-16,17 17 16,19 18-1,-19-17-15,1 16 0,17 19 16,0-53 0,-17-1-16,53 1 0,-54-18 15,54-18 1,-36 1-16,36-36 15,-36 17-15,18-34 16,-18 35-16,-17 17 16,-1 0-16,1 1 0,-18-1 0</inkml:trace>
  <inkml:trace contextRef="#ctx0" brushRef="#br2" timeOffset="84124.9516">23407 16404 0,'-18'-17'16,"18"-1"15,-17 18-15,-1 0-1,0 0 1,1 0 0,-1 0-1,0 0-15,18 18 16,-17-18-16,-1 0 15,0 0 1,36 0 31,0 0-31,17 0-16,0 0 0,36 17 15,-18-17-15,0 0 16,141 0-1,-124 0-15,71-17 16,-70 17-16,-1-18 0,72 0 16,-90 18-1,1-17-15,-17 17 0,-19 0 16,1 0-16,0 0 16,-36 17-16,0-17 15,1 0-15,-36 0 31,35 0-31,0 0 0,-34 0 16,16 0-16,1 0 16,0 0-16,-18 0 0,-35 18 15,35-18-15,-53 18 16,53-1 0,0-17-16,-88 0 15,0 0 1,70 0-1,54 0-15,-36 0 16,70 18 31,19-18-31,-19 0-16,19 0 0,-1 0 15,0 0-15,18 17 0,53-17 16,-36 0-16,1 0 15,105-17 1,-87-1-16,16 1 0,72-19 16,-107 36-16,-17-17 0,-17 17 15,-1 0-15,-18 0 0,1 0 16,-36 17 0,1-17-1</inkml:trace>
  <inkml:trace contextRef="#ctx0" brushRef="#br2" timeOffset="87803.5539">21290 17233 0,'-17'0'31,"-1"0"1,0 0-17,-17 0 1,17 0-16,-35 18 15,36-18 1,-54 0-16,18 0 16,-35 0-1,35 0-15,0 0 0,-53 0 16,54 0-16,-1 0 16,0 0-16,-71 0 15,71-18-15,-17 18 0,-54 0 16,71 0-16,0 0 15,-70 0 1,52 0-16,18 0 0,-17 0 0,-54 0 16,72 18-1,-1-18-15,-18 0 0,-52 17 16,52 1-16,18-18 16,-17 18-16,-1-18 0,-35 17 15,53 1 1,0-18-16,18 0 0,-53 18 15,35-18-15,18 0 16,-1 0-16,-17 17 0,-35 1 16,53 0-16,0-1 15,-53 36 1,52-18-16,1-17 0,-18 35 16,18-18-16,-36 36 15,54-54-15,-36 36 16,17-17-16,-17 17 15,36-18-15,-18 18 16,17-36 0,18 19-16,0-19 15,18 1-15,-18 0 0,35 17 16,-18-17-16,19-1 16,-19 1-16,36 17 15,-35-17-15,35-1 16,-18 1-1,36 0-15,-36-18 16,36 17-16,-19 1 16,1-18-16,-17 18 0,17-18 15,52 17 1,-52-17-16,0 0 0,35 18 16,-35-18-16,-17 17 15,52-17 1,-35 0-16,-18 0 0,53 0 15,-53 18-15,18-18 0,-17 0 16,70 0 0,-71 0-16,18 0 0,0 0 15,35 18-15,-53-18 16,18 0-16,35 0 16,-53 0-16,1 17 0,52 1 15,-35-18 1,0 0-16,35 0 15,-35 0-15,0 0 0,53 0 16,-53 0-16,-1 0 16,72 0-1,-71 0-15,0 0 0,0 0 16,0 0-16,0 0 0,-1 0 16,1 0-16,-17 0 0,-1 0 15,18 0-15,-18 0 0,0 18 16,54-18-1,-36 0-15,-18-18 0,18 18 16,-18 0-16,0 0 0,18 0 16,-18-18-16,1 18 0,52-17 15,-53-1-15,18 0 16,-18 1-16,1-1 0,34-17 16,-34 17-16,34-17 15,-52 17 1,17 1-16,0-19 15,-17 1-15,0 35 0,-1-35 16,1 0-16,-18 17 16,0-17-16,-18 17 15,1-53-15,-19 19 16,19-1-16,-19 0 0,1-18 16,-18 1-16,-53-54 15,53 89-15,0 17 0,1 1 16,-125 17-1,54 17 1</inkml:trace>
  <inkml:trace contextRef="#ctx0" brushRef="#br2" timeOffset="99505.9666">15046 16704 0,'-18'0'0,"36"0"78,0 18-63,-1-18-15,36 17 16,-35-17-16,17 0 0,0 0 16,1 18-16,-1-18 0,0 0 15,53 0 1,-35 0-16,-17 0 0,87-18 15,-70 18-15,53-17 16,-36 17-16,-17-18 16,18 18-16,-18 0 15,17 0-15,-17 0 0,0 0 16,0 0-16,35 18 16,-35-1-16,0-17 0,0 18 15,0-18-15,17 0 0,1 0 16,0 0-16,17 0 0,-18-18 15,1 18-15,-1 0 16,1 0-16,0 0 0,-1 0 16,1 0-16,-1 0 0,-17 18 15,18-18-15,-1 0 0,54 18 16,-54-18-16,71 17 16,-70-17-16,0-17 15,87 17 1,-87 0-16,-1-18 0,54 18 15,-71 0-15,35 0 16,-53 0-16,1 0 16,16 18-1,-34-1-15,17-17 16,-17 18-16,0-18 0,-1 0 16</inkml:trace>
  <inkml:trace contextRef="#ctx0" brushRef="#br0" timeOffset="127024.6932">23901 14587 0,'0'0'0,"-18"0"0,18-17 16,-18 17-16,18-18 15,-17 18-15,-1 0 0,1 35 16,-1-17-1,0 0-15,-17 52 16,17-35-16,1 1 16,17 52-16,17-70 15,19 17 1,-1-35-16,0 0 0,36-18 16,-36 1-1,0-1-15,1 0 0,-19 1 0,1-19 16</inkml:trace>
  <inkml:trace contextRef="#ctx0" brushRef="#br0" timeOffset="127184.1162">23954 14711 0,'-18'35'16,"0"0"-16,18 1 15,-17 87 1,17-88-16,0 36 15,17-53-15,-17-1 0,18-17 16,0 0-16</inkml:trace>
  <inkml:trace contextRef="#ctx0" brushRef="#br0" timeOffset="127463.8603">24148 14781 0,'-18'53'0,"36"-106"0,-36 124 16,0-36-16,18 36 16,0-36-16,18-17 0,17 17 15,-17-35-15,0 0 16,34-18 0,-34 1-16,0-19 0,-1 19 15,1-54 1,-18 54-16,0-19 0,-35 1 15,17 17-15,0 1 16,1 17 0,-1 0-16,18 17 15</inkml:trace>
  <inkml:trace contextRef="#ctx0" brushRef="#br0" timeOffset="127714.0252">24430 14940 0,'18'53'15,"-36"-106"-15,53 124 0,-17-54 16,-1 1-16,36-18 16,-35 0-16,17-18 15,-17 1-15,0-1 16,-18-17-16,0-18 15,-18 35-15,0-17 0,-17 17 16,17 1-16,1-1 0,-36 18 16,35 0-1,1 0-15</inkml:trace>
  <inkml:trace contextRef="#ctx0" brushRef="#br0" timeOffset="132468.2537">24959 16387 0,'-18'0'16,"36"0"78,0 0-79,-1 0 1,1 0-16,0 0 0,17 17 15,0-17-15,0 0 16,18 0-16,-17 0 16,-1 0-16,18 0 0,17 0 15,-34 0 1,17 0-16,-18 0 0,0 0 16,0 0-16,36 0 15,-36 18-15,1-18 0,-1 0 16,35 0-1,-17 0-15,-17 0 0,34 17 16,-35-17-16,1 0 16,52 0-16,-53 0 15,0 0-15,18 0 0,-17 0 16,17 0-16,70 0 16,-52 0-1,-19 18-15,1-18 16,-17 0-16,-1 0 15,35 18-15,-34-18 16,17 0-16,-18 0 0,0 0 16,53 0-1,-35-18-15,-17 18 0,17 0 16,-18 0-16,53 0 16,-53 0-16,18 0 0,-18 0 15,1 0-15,52 0 16,-35 0-16,35 0 15,-53 0-15,18 0 16,0 0-16,35 0 16,-52 0-16,-1 0 0,0 0 15,-17 0-15,35 0 16,-18 0-16,0 0 0,-17 0 16,17 0-16,1 0 0,-19 0 15,54 0 1,-54 0-16,19 0 0,-19 0 15,1 0-15,17-18 0,18 18 16,-18 0-16,36 0 16,-36-17-16,36 17 15,-36 0 1,0 0-16,18 0 16,-35 0-16,0 0 15,-1 0-15,1 0 16,-1 0-16,1 0 15,-18-18-15,18 18 16,-1 0 0,1 0-1,0 0 17,-1 0-17,-17-17 1,-17 17 31,-19 0-32</inkml:trace>
  <inkml:trace contextRef="#ctx0" brushRef="#br0" timeOffset="136960.3767">26282 4022 0,'-18'-18'15,"18"0"-15,-35 1 16,17 17-16,1-18 15,-1 18 1,0-18-16,-17 18 0,18-17 0,-19 17 0,-52-18 16,53 18-1,-53-17-15,52-1 16,-69 18-16,69 0 16,-17 0-16,0 18 0,18-18 15,-71 17 1,53 1-16,18-18 0,-53 17 15,53 1-15,-54 0 16,54-1-16,0-17 16,-36 36-1,36-36-15,0 17 0,-1 1 0,-16 0 16,16-1-16,19 1 16,-36 0-1,35 17-15,0-18 0,-34 36 16,34-17-16,18-1 15,-18 35 1,1-17-16,17-17 0,0 17 0,0 35 16,0-53-1,0 18-15,0 0 0,0 0 16,17 53-16,-17-53 16,0 88-1,0-71-15,0-17 0,0 35 0,0-17 16,0 70-1,0-70-15,0-1 0,0 1 16,0 17-16,0-18 0,0 1 16,0 70-1,0-53-15,0-17 0,0 17 16,0-17-16,0 17 0,0 0 16,0 88-16,0-105 15,18 176 1,-18-159-16,0-17 0,0-1 15,18 89 1,-18-89-16,17 19 0,1 52 16,-1-71-16,19 71 15,-36-70-15,35 52 16,-17-70 0,-18 18-16,17-18 0,19 53 15,-19-53-15,1 0 16,-1-1-16,1 1 0,0 0 15,-1 0-15,19 18 16,-19-36-16,1 0 0,0 1 16,-1-1-16,36 18 15,-35-18-15,-1-17 16,1 17-16,17-17 0,18 17 16,-17-17-16,-1-18 15,0 17-15,18 1 0,35-1 16,-53-17-16,18 18 15,36-18 1,-36 0-16,-1 0 0,54-18 16,-53 18-16,-18-17 15,71-18-15,-53 17 16,53-53 0,-71 36-16,-17 0 0,35-36 15,-18-17 1,0 35-16,-17-17 15,17-54 1,36-123 0,-53 159-16,-1 0 0,54-212 15,-18 88 1,-36 106-16,36-105 16,-35 105-16,-1 0 15,1-123 1,-18 105-16,18 18 0,-18-141 15,0 124-15,0 0 0,0 17 16,0-141 0,0 141-16,0-18 0,-18 19 15,0-125 1,18 142-16,-35-124 16,18 107-16,-19 16 0,19 1 0,-54-106 15,36 106 1,0 17-16,-1 1 0,-34-54 15,34 72-15,-16-1 16,16 17-16,1 1 0,-18-18 16,18 35-1,17 18-15</inkml:trace>
  <inkml:trace contextRef="#ctx0" brushRef="#br0" timeOffset="144812.192">28469 13688 0,'0'-18'16,"0"36"-1,0-1-15,0 1 16,18 17-16,-18 18 0,0 0 16,0-18-16,17 18 15,-17-17-15,0 17 0,0-18 16,18-18-16,-18 36 15,0-35-15</inkml:trace>
  <inkml:trace contextRef="#ctx0" brushRef="#br0" timeOffset="145146.0803">28663 13864 0,'18'0'0,"-1"18"16,1-1-16,35 19 16,-35-19-16,17 1 15,18 35 1,-18-35-16,0-1 0,-17 1 16,17-1-16,1 1 15</inkml:trace>
  <inkml:trace contextRef="#ctx0" brushRef="#br0" timeOffset="145347.1157">28963 13882 0,'-35'35'0,"70"-70"0,-88 88 15,18-36-15,17 19 0,1-19 16,-19 54-16,19-54 16,-1 36-1,18-35-15</inkml:trace>
  <inkml:trace contextRef="#ctx0" brushRef="#br0" timeOffset="145631.1107">29298 13688 0,'0'17'16,"18"36"-1,-18-17-15,17-1 0,1 71 16,-18-53-16,18 52 16,-18-52-16,0 0 15</inkml:trace>
  <inkml:trace contextRef="#ctx0" brushRef="#br0" timeOffset="153985.2445">29863 16404 0,'0'18'31,"17"-18"0,1 0-15,-18 17-1,18 1 1,-1-18-16,1 18 0,17-18 0,-17 0 16,70 17-1,-53-17-15,18 0 0,-18 0 16,18 0-16,36-17 15,-54 17-15,18 0 0,-18 17 16,18-17-16,53 0 16,-36 0-16,-17 0 15,18 0-15,-1 0 0,71 0 16,-70 0-16,-18 18 16,17-18-16,36 0 15,-53 0-15,0 0 0,0 18 16,18-18-16,-18 17 0,88-17 15,-71 0 1,18 0-16,-17 18 0,105-18 16,-105 0-16,17 0 15,0 0-15,-17 0 0,-1 0 16,72-18 0,-90 18-16,19 0 0,52-17 15,-70 17-15,71 0 16,-71 0-16,17 0 15,-17 17-15,53-17 16,-71 0-16,1 0 0,-1 0 16,-17 0-1,-36 0 1,-17 0 0</inkml:trace>
  <inkml:trace contextRef="#ctx0" brushRef="#br0" timeOffset="158272.6426">32173 2734 0,'-17'0'16,"-1"0"-16,18-18 16,-18 18-16,1 0 15,-1-17-15,18-1 0,-17 18 16,-1-18-16,-17 1 0,17-1 16,-53 1-1,36 17-15,-18-18 0,-35 18 16,35 0-16,0 18 15,18-18-15,-18 0 0,-35 17 16,53 1 0,-18-18-16,17 17 0,-17-17 15,-17 36-15,17-19 16,35 1-16,-17 0 0,0-1 16,-1 19-16,1-1 0,0 0 15,17 0-15,-17 18 0,17-17 16,-70 122-1,53-105-15,17 18 16,-35 52 0,36-70-16,-1 18 0,-17-1 0,17 1 15,0-1-15,-17 54 16,0-54-16,35 1 0,-18 0 16,-17 52-1,35-52-15,-18-1 0,1 1 16,17 70-16,-18-88 15,18 17-15,0 71 16,-18-88-16,18 18 0,0-1 16,-17 54-1,17-54-15,0-17 0,0 18 16,-18 52-16,18-70 16,0 18-16,-17 35 15,17-36-15,0-17 0,0 53 16,0-53-1,0 0-15,0 0 0,17 53 16,-17-53-16,0-1 16,0 1-16,0 36 15,0-37-15,0 54 16,18-53-16,-18 0 0,17 35 16,-17-35-1,18 0-15,0 35 16,-18-35-16,17 0 0,-17 53 15,18-53-15,-18-18 16,18 71 0,-18-71-16,17 54 15,-17-54-15,18 35 16,-18-34-16,18-1 0,-1 35 16,-17-34-16,18-1 15,-1 0-15,-17 1 16,18-1-16,0-17 0,17 52 15,-35-52-15,18 17 16,-1 0-16,1-17 0,0 52 16,-1-52-16,1 0 15,0 17-15,17 0 16,-18-17-16,1 0 16,0-1-16,17-17 0,-17 18 15,35-1-15,-36-17 16,18 18-16,1-18 0,-1 0 15,36 0 1,-19-18-16,1 18 0,0-17 0,53-18 16,-53 17-1,0-17-15,0 17 0,0 0 16,0-17-16,53-18 16,-71 18-16,0 0 0,0-1 15,1-17-15,34-35 16,-52 35-16,17 0 15,-17 0-15,-1 1 0,36-72 16,-17 54-16,-19 17 16,19-18-16,34-70 15,-35 70-15,1 1 16,-1-1-16,0-17 0,18-71 16,-18 89-16,-17-18 15,35-89-15,-18 89 16,1-88-16,-19 87 15,18-105 1,-17 106-16,17-106 16,-17 88-16,0 1 0,-18-1 15,35-106-15,-17 106 16,17-123 0,-35 105-16,17 19 0,-17-142 15,0 141-15,0-18 16,0 18-16,-35-88 15,18 89-15,-1 16 0,-17 1 16,-1 0-16,-34-88 16,35 87-16,-1 1 0,1 18 15,-18-18-15,18 17 0,-53-70 16,35 70 0,17 18-16,1 0 0,-35-17 15,34 52-15,1 1 16</inkml:trace>
  <inkml:trace contextRef="#ctx0" brushRef="#br1" timeOffset="190309.2403">20126 4357 0,'0'-18'0,"-18"1"16,-17-19-1,17 36-15,-34-17 16,16 17-16,1 0 16,0 0-16,-54 0 15,37 17-15,-72 19 16,71-1-16,0 0 15,0-17-15,0 35 0,1-18 16,-37 71 0,54-36-16,0 19 0,17-19 15,0 18-15,18 89 16,36-107-16,-1 18 0,0-17 16,18-18-16,88 53 15,-70-71-15,-1 0 16,19 1-16,-1-19 0,106-17 15,-106-17-15,18-1 16,-18-35-16,0 18 0,53-89 16,-88 54-16,0-1 15,-35 1-15,0-1 0,-18-105 16,-18 87-16,-88-105 16,53 106-1,-35 0-15,0 0 0,-71 0 16,71 52-16,17 36 15,18 0-15,-17 0 0,17 18 16</inkml:trace>
  <inkml:trace contextRef="#ctx0" brushRef="#br1" timeOffset="191150.102">23689 4339 0,'-53'-53'15,"35"53"-15,-17-17 0,-35 17 16,34 17-16,-17-17 15,-35 71 1,35-36-16,18 18 0,0 0 0,0 17 16,17 1-16,0 0 0,1 17 15,52 88 1,18-88-16,0 1 0,17-19 16,18 1-16,106 17 15,-88-53-15,18-17 0,-18-18 16,123-35-1,-123-1-15,-18-17 0,0-17 0,0-1 16,-17-17-16,35-88 16,-106 87-16,0-16 15,-18-1-15,-88-106 16,36 106-16,-36 18 16,0 18-16,0 17 0,-123 17 15,105 54-15,19 17 16,-19 36-16</inkml:trace>
  <inkml:trace contextRef="#ctx0" brushRef="#br1" timeOffset="193256.8079">20338 13688 0,'-18'0'94,"0"0"-63,1-18-15,-1 18-16,0 0 16,1-17-16,-1 17 0,1-18 15,-54 0 1,36 18-16,-1-17 0,1 17 15,-18 0-15,0 0 0,-70 0 16,70 0 0,-18 17-16,18-17 0,-17 0 0,-1 18 15,-52 0-15,70-18 16,-18 17-16,-52 18 16,70-17-16,0 0 15,-17 17-15,-72 18 16,54 0-1,53-36-15,-18 36 16,35-35-16,1 0 0,-1 17 16,18 53-1,0-53-15,35 18 16,1-17-16,-1-1 16,0 0-16,71 18 15,-35-18-15,-18 1 0,35-19 16,-18 19-16,107 34 15,-71-35-15,-1-17 16,1 0-16,0-1 0,106 1 16,-106-36-16,-1 1 15,107-36 1,-106 17-16,-18 1 0,-17-18 16,-1 18-16,1-18 0,-18 18 15,17-53 1,-35 35-16,-17 17 0,0-17 0,-18 1 15,-18 16-15,-70-70 16,35 54-16,-35-1 0,-89-53 16,72 71-1,-1-1-15,18 1 0,-89 0 16,124 35-16,0 0 16,18 0-16,17 35 15</inkml:trace>
  <inkml:trace contextRef="#ctx0" brushRef="#br1" timeOffset="194344.2129">24606 13653 0,'18'-18'15,"-18"0"-15,0 1 16,0-1 0,-18 0-16,1 1 15,-1-1-15,-17 18 0,-1-18 16,-52 1-1,35 17-15,-17 17 0,-1 1 0,-70 0 16,71 17 0,-19-17-16,1-1 0,18 19 15,-107 16-15,89-16 16,0-1-16,17-17 0,-123 87 16,124-16-1,52-72 1,0 54-16,18-36 15,0 0-15,18 36 16,17-53-16,36 52 16,-18-52-16,0-1 15,17 1-15,1 0 0,123 35 16,-88-36-16,0 1 16,-1 0-16,107 34 15,-89-34-15,-17 0 0,18-1 16,264 1-1,-265-36-15,1 1 0,-1-19 16,-17 19-16,0-18 16,-18-18-16,0 17 0,36-52 15,-71 53-15,-18-18 16,0-53 0,-35 36-16,-35-1 0,0 0 0,-18-17 15,-88-70 1,35 105-16,0-18 0,-17 36 15,-19-18-15,19 18 0,-159 17 16,141 18-16,0 0 16,35 18-16,-124 52 15,142-17-15</inkml:trace>
  <inkml:trace contextRef="#ctx0" brushRef="#br1" timeOffset="203935.0826">22807 8237 0,'-18'0'16,"36"0"-1,0 36 1,17-1-16,-17 0 16,17 0-16,0 18 0,53 71 15,-52-54 1,17 1-16,-18-18 0,18 17 0,-18-17 16,0 0-16,18 0 15,-17-18-15,-1 1 0,18 17 16,-36-36-16,1 1 15,-18 0-15</inkml:trace>
  <inkml:trace contextRef="#ctx0" brushRef="#br1" timeOffset="204286.5993">22860 8714 0,'0'0'16,"0"-18"0,-18-17-1,18-1-15,-17-52 16,-1 35-16,-17-70 15,17 70-15,1 0 16,-1 18-16,0-36 16,18 54-16,0-1 15,36 0 1,-19 18-16,1 18 0,70 0 16,-35-1-16,17 18 0,36 1 15,-53-19-15,0 1 16,0 0-16,-18-1 15</inkml:trace>
  <inkml:trace contextRef="#ctx0" brushRef="#br1" timeOffset="204903.0568">26423 8026 0,'0'0'16,"18"-18"-16,-1 18 15,1 18 1,0 17-16,17 0 15,18 71-15,-18-35 16,0-18-16,36 70 16,-18-70-16,17 35 15,-17-35-15,-17-18 0,34 18 16,-35-35-16,-17 0 16,17-1-1,-52-17 1</inkml:trace>
  <inkml:trace contextRef="#ctx0" brushRef="#br1" timeOffset="205212.0375">26370 8520 0,'0'-36'16,"0"72"-16,0-89 0,0 17 15,0 1-15,18 0 0,-18-53 16,0 35-16,0 17 16,0 1-16,0 0 0,0 0 15,0-1 1,-18 1-16,18 17 0,0 1 16,0-1-16,0 1 15,18 17 1,17 17-1,0 1-15,1-1 16,52 19-16,-35-1 16,70-17-1,-70-1-15,0-17 0</inkml:trace>
  <inkml:trace contextRef="#ctx0" brushRef="#br1" timeOffset="205813.9875">32015 8061 0,'0'0'16,"17"18"-16,1-1 0,0 1 16,-1 17-16,1 18 0,17-18 15,71 124 1,-71-124-16,53 71 16,-35-53-16,35 35 15,-35-52-15,18 34 16,-36-35-16,-17-17 15,17 0-15,-17-18 16</inkml:trace>
  <inkml:trace contextRef="#ctx0" brushRef="#br1" timeOffset="206148.3782">32103 8590 0,'0'0'15,"-18"-17"-15,18-1 0,0 0 16,18-52-16,-18 34 16,17-17-16,19-35 15,-19 35-15,-17 18 0,0-18 16,0-35 0,0 53-16,0-1 0,0 19 0,0-1 15,-17-17 1,17 53-1,35 34 1,0-16-16,1-1 16,69 18-1,-52-35-15,53-1 16,-53 1-16,35-18 16,-35 0-16,-18 0 0,18 0 15,-35 0 1</inkml:trace>
  <inkml:trace contextRef="#ctx0" brushRef="#br1" timeOffset="206921.9533">23336 11853 0,'0'0'0,"0"18"16,0-36 15,36-17-16,-19 0-15,107-106 16,-71 70-16,70-70 16,-52 53-1,-1 17-15,-17 18 0,0 0 16,0-35-16,-53 53 16,18 17-16,-18 1 15,-18-1-15,0 36 16,1-18-1,-1 17-15,0 1 16</inkml:trace>
  <inkml:trace contextRef="#ctx0" brushRef="#br1" timeOffset="207349.4031">23301 11395 0,'0'0'15,"0"17"17,0 19-17,0-1-15,0 0 0,0 71 16,0-53 0,0 0-16,18 53 15,-1-71-15,19 0 0,-19-17 16,54 17-16,-36-35 15,18 0-15,35-17 16,-35-1-16,-18 0 0,18 1 16,0-19-1,-35 36-15,-1 0 0,1 0 16</inkml:trace>
  <inkml:trace contextRef="#ctx0" brushRef="#br1" timeOffset="208327.8812">27905 11994 0,'-18'-17'15,"18"-1"1,18 1 0,-1-1-16,-17 0 15,18 1-15,17-36 16,-17 17-16,52-69 16,-17 34-16,0 0 15,88-105 1,-70 88-16,0 17 0,17-52 15,-53 70-15,-35 18 16,18 17-16,-36 18 16,-17 18-16</inkml:trace>
  <inkml:trace contextRef="#ctx0" brushRef="#br1" timeOffset="208691.3491">27940 11571 0,'0'0'0,"-18"35"15,18-17-15,-17 17 16,-1 36-16,18-18 16,0 35-16,0-35 15,18 17 1,17-34-16,-17-19 0,52 1 16,-35-18-16,54 0 15,-36-18-15,0-17 16,-1 17-16,19-34 15,-36 34-15,36 0 16,-54 18-16</inkml:trace>
  <inkml:trace contextRef="#ctx0" brushRef="#br1" timeOffset="209362.4821">31926 11748 0,'0'0'15,"36"-53"-15,-19 17 0,-17 1 16,36-18 0,-36 35-16,17-17 15,-17 53 1,-35 70 0,35-35-16,-18 0 15,-17 53 1,17-36-16,-35 107 15,36-124-15,-1 35 16,1-35-16,17-18 16,0 18-1,0-35-15,0-1 0,-18-34 32</inkml:trace>
  <inkml:trace contextRef="#ctx0" brushRef="#br1" timeOffset="209600.6181">31644 12118 0,'0'0'0,"0"18"0,18 52 16,-18 36 0,17-35-1,-17-36-15,36 18 16,-1-36-16,-17-17 0,70 0 15,-35 0-15,0-17 16,70-36-16,-70 35 16,0-17-16,18-18 15,-36 35-15,0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2.png"/><Relationship Id="rId18" Type="http://schemas.openxmlformats.org/officeDocument/2006/relationships/customXml" Target="../ink/ink9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80.png"/><Relationship Id="rId17" Type="http://schemas.openxmlformats.org/officeDocument/2006/relationships/image" Target="../media/image13.png"/><Relationship Id="rId2" Type="http://schemas.openxmlformats.org/officeDocument/2006/relationships/image" Target="../media/image24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11.png"/><Relationship Id="rId5" Type="http://schemas.openxmlformats.org/officeDocument/2006/relationships/image" Target="../media/image51.png"/><Relationship Id="rId15" Type="http://schemas.openxmlformats.org/officeDocument/2006/relationships/image" Target="../media/image14.png"/><Relationship Id="rId10" Type="http://schemas.openxmlformats.org/officeDocument/2006/relationships/image" Target="../media/image100.png"/><Relationship Id="rId19" Type="http://schemas.openxmlformats.org/officeDocument/2006/relationships/image" Target="../media/image15.png"/><Relationship Id="rId9" Type="http://schemas.openxmlformats.org/officeDocument/2006/relationships/image" Target="../media/image91.png"/><Relationship Id="rId4" Type="http://schemas.openxmlformats.org/officeDocument/2006/relationships/image" Target="../media/image49.png"/><Relationship Id="rId1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26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3.png"/><Relationship Id="rId34" Type="http://schemas.openxmlformats.org/officeDocument/2006/relationships/customXml" Target="../ink/ink10.xml"/><Relationship Id="rId7" Type="http://schemas.openxmlformats.org/officeDocument/2006/relationships/image" Target="../media/image19.png"/><Relationship Id="rId12" Type="http://schemas.openxmlformats.org/officeDocument/2006/relationships/image" Target="../media/image14.tiff"/><Relationship Id="rId17" Type="http://schemas.openxmlformats.org/officeDocument/2006/relationships/image" Target="../media/image28.png"/><Relationship Id="rId25" Type="http://schemas.openxmlformats.org/officeDocument/2006/relationships/image" Target="../media/image37.png"/><Relationship Id="rId33" Type="http://schemas.openxmlformats.org/officeDocument/2006/relationships/image" Target="../media/image44.png"/><Relationship Id="rId2" Type="http://schemas.openxmlformats.org/officeDocument/2006/relationships/image" Target="../media/image150.png"/><Relationship Id="rId16" Type="http://schemas.openxmlformats.org/officeDocument/2006/relationships/image" Target="../media/image15.tiff"/><Relationship Id="rId20" Type="http://schemas.openxmlformats.org/officeDocument/2006/relationships/image" Target="../media/image32.png"/><Relationship Id="rId29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3.tiff"/><Relationship Id="rId24" Type="http://schemas.openxmlformats.org/officeDocument/2006/relationships/image" Target="../media/image36.png"/><Relationship Id="rId32" Type="http://schemas.openxmlformats.org/officeDocument/2006/relationships/image" Target="../media/image4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39.pn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12.tiff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tiff"/><Relationship Id="rId3" Type="http://schemas.openxmlformats.org/officeDocument/2006/relationships/image" Target="../media/image290.png"/><Relationship Id="rId7" Type="http://schemas.openxmlformats.org/officeDocument/2006/relationships/image" Target="../media/image46.png"/><Relationship Id="rId12" Type="http://schemas.openxmlformats.org/officeDocument/2006/relationships/image" Target="../media/image44.png"/><Relationship Id="rId2" Type="http://schemas.openxmlformats.org/officeDocument/2006/relationships/image" Target="../media/image15.tif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11.xml"/><Relationship Id="rId10" Type="http://schemas.openxmlformats.org/officeDocument/2006/relationships/image" Target="../media/image43.png"/><Relationship Id="rId4" Type="http://schemas.openxmlformats.org/officeDocument/2006/relationships/image" Target="../media/image300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411.png"/><Relationship Id="rId4" Type="http://schemas.openxmlformats.org/officeDocument/2006/relationships/customXml" Target="../ink/ink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png"/><Relationship Id="rId4" Type="http://schemas.openxmlformats.org/officeDocument/2006/relationships/customXml" Target="../ink/ink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16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70.png"/><Relationship Id="rId7" Type="http://schemas.openxmlformats.org/officeDocument/2006/relationships/image" Target="../media/image55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21.png"/><Relationship Id="rId5" Type="http://schemas.openxmlformats.org/officeDocument/2006/relationships/image" Target="../media/image92.png"/><Relationship Id="rId10" Type="http://schemas.openxmlformats.org/officeDocument/2006/relationships/customXml" Target="../ink/ink18.xml"/><Relationship Id="rId4" Type="http://schemas.openxmlformats.org/officeDocument/2006/relationships/image" Target="../media/image81.png"/><Relationship Id="rId9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64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01.png"/><Relationship Id="rId7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2.tiff"/><Relationship Id="rId7" Type="http://schemas.openxmlformats.org/officeDocument/2006/relationships/image" Target="../media/image6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83.png"/><Relationship Id="rId5" Type="http://schemas.openxmlformats.org/officeDocument/2006/relationships/image" Target="../media/image413.png"/><Relationship Id="rId10" Type="http://schemas.openxmlformats.org/officeDocument/2006/relationships/customXml" Target="../ink/ink23.xml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102.png"/><Relationship Id="rId7" Type="http://schemas.openxmlformats.org/officeDocument/2006/relationships/image" Target="../media/image10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4" Type="http://schemas.openxmlformats.org/officeDocument/2006/relationships/image" Target="../media/image2.tiff"/><Relationship Id="rId9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4.png"/><Relationship Id="rId4" Type="http://schemas.openxmlformats.org/officeDocument/2006/relationships/customXml" Target="../ink/ink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0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.tiff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.tiff"/><Relationship Id="rId7" Type="http://schemas.openxmlformats.org/officeDocument/2006/relationships/image" Target="../media/image3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90.png"/><Relationship Id="rId4" Type="http://schemas.openxmlformats.org/officeDocument/2006/relationships/image" Target="../media/image8.tiff"/><Relationship Id="rId9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7"/>
            <a:ext cx="6239800" cy="2425039"/>
          </a:xfrm>
        </p:spPr>
        <p:txBody>
          <a:bodyPr>
            <a:noAutofit/>
          </a:bodyPr>
          <a:lstStyle/>
          <a:p>
            <a:r>
              <a:rPr lang="en-US" sz="6600" dirty="0"/>
              <a:t>Object </a:t>
            </a:r>
            <a:r>
              <a:rPr lang="en-US" sz="6600" dirty="0" smtClean="0"/>
              <a:t>Detection</a:t>
            </a:r>
            <a:br>
              <a:rPr lang="en-US" sz="6600" dirty="0" smtClean="0"/>
            </a:br>
            <a:r>
              <a:rPr lang="zh-CN" altLang="en-US" sz="6600" dirty="0"/>
              <a:t>目标</a:t>
            </a:r>
            <a:r>
              <a:rPr lang="zh-CN" altLang="en-US" sz="6600" dirty="0" smtClean="0"/>
              <a:t>检测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684295" y="4023613"/>
            <a:ext cx="70603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Object </a:t>
            </a:r>
            <a:r>
              <a:rPr lang="en-US" sz="6600" dirty="0" smtClean="0"/>
              <a:t>localization</a:t>
            </a:r>
          </a:p>
          <a:p>
            <a:pPr algn="ctr"/>
            <a:r>
              <a:rPr lang="zh-CN" altLang="en-US" sz="6600" dirty="0"/>
              <a:t>目标</a:t>
            </a:r>
            <a:r>
              <a:rPr lang="zh-CN" altLang="en-US" sz="6600" dirty="0" smtClean="0"/>
              <a:t>定位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9430" y="1545021"/>
            <a:ext cx="6239800" cy="104664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4112" y="3410417"/>
            <a:ext cx="6930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Convolutional implementation of sliding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6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Turning FC layer into convolutional layers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489901" y="1350788"/>
            <a:ext cx="1798320" cy="1939667"/>
            <a:chOff x="2489901" y="1350788"/>
            <a:chExt cx="1798320" cy="1939667"/>
          </a:xfrm>
        </p:grpSpPr>
        <p:sp>
          <p:nvSpPr>
            <p:cNvPr id="35" name="Cube 34"/>
            <p:cNvSpPr/>
            <p:nvPr/>
          </p:nvSpPr>
          <p:spPr>
            <a:xfrm>
              <a:off x="2832537" y="1350788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5299933" y="1508442"/>
            <a:ext cx="1402948" cy="1782013"/>
            <a:chOff x="5299933" y="1508442"/>
            <a:chExt cx="1402948" cy="1782013"/>
          </a:xfrm>
        </p:grpSpPr>
        <p:sp>
          <p:nvSpPr>
            <p:cNvPr id="38" name="Cube 37"/>
            <p:cNvSpPr/>
            <p:nvPr/>
          </p:nvSpPr>
          <p:spPr>
            <a:xfrm>
              <a:off x="5360275" y="1508442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>
            <a:off x="182880" y="1350788"/>
            <a:ext cx="1593368" cy="1939667"/>
            <a:chOff x="182880" y="1350788"/>
            <a:chExt cx="1593368" cy="1939667"/>
          </a:xfrm>
        </p:grpSpPr>
        <p:sp>
          <p:nvSpPr>
            <p:cNvPr id="9" name="Cube 8"/>
            <p:cNvSpPr/>
            <p:nvPr/>
          </p:nvSpPr>
          <p:spPr>
            <a:xfrm>
              <a:off x="283779" y="1350788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1776248" y="2144110"/>
            <a:ext cx="931591" cy="531403"/>
            <a:chOff x="1776248" y="2144110"/>
            <a:chExt cx="931591" cy="53140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870841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/>
          <p:cNvGrpSpPr/>
          <p:nvPr/>
        </p:nvGrpSpPr>
        <p:grpSpPr>
          <a:xfrm>
            <a:off x="4263470" y="1594703"/>
            <a:ext cx="1321196" cy="1054621"/>
            <a:chOff x="4263470" y="1594703"/>
            <a:chExt cx="1321196" cy="1054621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461641" y="212834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263470" y="1594703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800193" y="1596580"/>
            <a:ext cx="725214" cy="537020"/>
            <a:chOff x="6800193" y="1596580"/>
            <a:chExt cx="725214" cy="5370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6800193" y="213360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928601" y="15965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04706" y="1594703"/>
            <a:ext cx="725214" cy="549407"/>
            <a:chOff x="8204706" y="1594703"/>
            <a:chExt cx="725214" cy="549407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8204706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8333114" y="159470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12016" y="1974577"/>
            <a:ext cx="1922905" cy="1243174"/>
            <a:chOff x="9512016" y="1974577"/>
            <a:chExt cx="1922905" cy="1243174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512016" y="2151177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0453585" y="1974577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57245" y="2509865"/>
              <a:ext cx="15776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 softmax (4)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2880" y="3953150"/>
            <a:ext cx="1593368" cy="1939667"/>
            <a:chOff x="182880" y="3953150"/>
            <a:chExt cx="1593368" cy="1939667"/>
          </a:xfrm>
        </p:grpSpPr>
        <p:sp>
          <p:nvSpPr>
            <p:cNvPr id="51" name="Cube 50"/>
            <p:cNvSpPr/>
            <p:nvPr/>
          </p:nvSpPr>
          <p:spPr>
            <a:xfrm>
              <a:off x="283779" y="3953150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2489901" y="3953150"/>
            <a:ext cx="1798320" cy="1939667"/>
            <a:chOff x="2489901" y="3953150"/>
            <a:chExt cx="1798320" cy="1939667"/>
          </a:xfrm>
        </p:grpSpPr>
        <p:sp>
          <p:nvSpPr>
            <p:cNvPr id="54" name="Cube 53"/>
            <p:cNvSpPr/>
            <p:nvPr/>
          </p:nvSpPr>
          <p:spPr>
            <a:xfrm>
              <a:off x="2832537" y="3953150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5299933" y="4110804"/>
            <a:ext cx="1402948" cy="1782013"/>
            <a:chOff x="5299933" y="4110804"/>
            <a:chExt cx="1402948" cy="1782013"/>
          </a:xfrm>
        </p:grpSpPr>
        <p:sp>
          <p:nvSpPr>
            <p:cNvPr id="57" name="Cube 56"/>
            <p:cNvSpPr/>
            <p:nvPr/>
          </p:nvSpPr>
          <p:spPr>
            <a:xfrm>
              <a:off x="5360275" y="4110804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/>
          <p:cNvGrpSpPr/>
          <p:nvPr/>
        </p:nvGrpSpPr>
        <p:grpSpPr>
          <a:xfrm>
            <a:off x="1842746" y="4746472"/>
            <a:ext cx="920866" cy="505214"/>
            <a:chOff x="1842746" y="4746472"/>
            <a:chExt cx="920866" cy="505214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870841" y="4746472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4263470" y="4197065"/>
            <a:ext cx="1321196" cy="1054621"/>
            <a:chOff x="4263470" y="4197065"/>
            <a:chExt cx="1321196" cy="105462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4461641" y="4730706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0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/>
            <p:cNvSpPr txBox="1"/>
            <p:nvPr/>
          </p:nvSpPr>
          <p:spPr>
            <a:xfrm>
              <a:off x="4263470" y="4197065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204221" y="4441306"/>
            <a:ext cx="1545616" cy="1451511"/>
            <a:chOff x="7204221" y="4441306"/>
            <a:chExt cx="1545616" cy="1451511"/>
          </a:xfrm>
        </p:grpSpPr>
        <p:sp>
          <p:nvSpPr>
            <p:cNvPr id="64" name="Cube 63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8816830" y="4441306"/>
            <a:ext cx="1545616" cy="1451511"/>
            <a:chOff x="7204221" y="4441306"/>
            <a:chExt cx="1545616" cy="1451511"/>
          </a:xfrm>
        </p:grpSpPr>
        <p:sp>
          <p:nvSpPr>
            <p:cNvPr id="70" name="Cube 69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10138664" y="4611439"/>
            <a:ext cx="1727150" cy="1281966"/>
            <a:chOff x="10138664" y="4611439"/>
            <a:chExt cx="1727150" cy="1281966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10138664" y="4779693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>
              <a:off x="10983638" y="4611439"/>
              <a:ext cx="504073" cy="480273"/>
            </a:xfrm>
            <a:prstGeom prst="cube">
              <a:avLst>
                <a:gd name="adj" fmla="val 642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/>
          <p:cNvGrpSpPr/>
          <p:nvPr/>
        </p:nvGrpSpPr>
        <p:grpSpPr>
          <a:xfrm>
            <a:off x="6642539" y="4237194"/>
            <a:ext cx="975009" cy="1030465"/>
            <a:chOff x="6642539" y="4237194"/>
            <a:chExt cx="975009" cy="1030465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6800193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928601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×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8325987" y="4237194"/>
            <a:ext cx="945281" cy="1023479"/>
            <a:chOff x="8325987" y="4237194"/>
            <a:chExt cx="945281" cy="1023479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8451934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580342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537675" y="1560994"/>
            <a:ext cx="670376" cy="1729461"/>
            <a:chOff x="7641842" y="1560994"/>
            <a:chExt cx="670376" cy="1729461"/>
          </a:xfrm>
        </p:grpSpPr>
        <p:grpSp>
          <p:nvGrpSpPr>
            <p:cNvPr id="85" name="Group 84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Oval 2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8865557" y="1554901"/>
            <a:ext cx="670376" cy="1729461"/>
            <a:chOff x="7641842" y="1560994"/>
            <a:chExt cx="670376" cy="1729461"/>
          </a:xfrm>
        </p:grpSpPr>
        <p:grpSp>
          <p:nvGrpSpPr>
            <p:cNvPr id="99" name="Group 98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Oval 99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14:cNvPr>
              <p14:cNvContentPartPr/>
              <p14:nvPr/>
            </p14:nvContentPartPr>
            <p14:xfrm>
              <a:off x="7804080" y="1098720"/>
              <a:ext cx="3740760" cy="1689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94720" y="1089360"/>
                <a:ext cx="3759480" cy="17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671FBB-637A-41B6-AAB5-B38CE85A971A}"/>
                  </a:ext>
                </a:extLst>
              </p14:cNvPr>
              <p14:cNvContentPartPr/>
              <p14:nvPr/>
            </p14:nvContentPartPr>
            <p14:xfrm>
              <a:off x="5410080" y="851040"/>
              <a:ext cx="6661800" cy="5816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671FBB-637A-41B6-AAB5-B38CE85A97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00720" y="841680"/>
                <a:ext cx="6680520" cy="58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11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graphicFrame>
        <p:nvGraphicFramePr>
          <p:cNvPr id="131" name="Table 130"/>
          <p:cNvGraphicFramePr>
            <a:graphicFrameLocks noGrp="1"/>
          </p:cNvGraphicFramePr>
          <p:nvPr>
            <p:extLst/>
          </p:nvPr>
        </p:nvGraphicFramePr>
        <p:xfrm>
          <a:off x="5597450" y="1118582"/>
          <a:ext cx="655560" cy="66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3" name="Table 132"/>
          <p:cNvGraphicFramePr>
            <a:graphicFrameLocks noGrp="1"/>
          </p:cNvGraphicFramePr>
          <p:nvPr>
            <p:extLst/>
          </p:nvPr>
        </p:nvGraphicFramePr>
        <p:xfrm>
          <a:off x="7458154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" name="Table 134"/>
          <p:cNvGraphicFramePr>
            <a:graphicFrameLocks noGrp="1"/>
          </p:cNvGraphicFramePr>
          <p:nvPr>
            <p:extLst/>
          </p:nvPr>
        </p:nvGraphicFramePr>
        <p:xfrm>
          <a:off x="8924011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8" name="Table 137"/>
          <p:cNvGraphicFramePr>
            <a:graphicFrameLocks noGrp="1"/>
          </p:cNvGraphicFramePr>
          <p:nvPr>
            <p:extLst/>
          </p:nvPr>
        </p:nvGraphicFramePr>
        <p:xfrm>
          <a:off x="10602045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Arrow Connector 248"/>
          <p:cNvCxnSpPr/>
          <p:nvPr/>
        </p:nvCxnSpPr>
        <p:spPr>
          <a:xfrm>
            <a:off x="6626636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>
            <a:off x="7955917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9600690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/>
              <p:cNvSpPr txBox="1"/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8" name="TextBox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1" name="Table 270"/>
          <p:cNvGraphicFramePr>
            <a:graphicFrameLocks noGrp="1"/>
          </p:cNvGraphicFramePr>
          <p:nvPr>
            <p:extLst/>
          </p:nvPr>
        </p:nvGraphicFramePr>
        <p:xfrm>
          <a:off x="5596511" y="3128274"/>
          <a:ext cx="808308" cy="80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/>
              <p:cNvSpPr txBox="1"/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4" name="TextBox 2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9" name="Straight Arrow Connector 278"/>
          <p:cNvCxnSpPr/>
          <p:nvPr/>
        </p:nvCxnSpPr>
        <p:spPr>
          <a:xfrm>
            <a:off x="2270993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>
            <a:off x="4717458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>
            <a:off x="6733316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7677" y="892261"/>
            <a:ext cx="1377300" cy="1810653"/>
            <a:chOff x="1581491" y="241113"/>
            <a:chExt cx="1377300" cy="1810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14×14 ×3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101538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22078" y="241113"/>
              <a:ext cx="1327708" cy="131998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780634" y="1047676"/>
            <a:ext cx="1519967" cy="1657847"/>
            <a:chOff x="2803046" y="1027169"/>
            <a:chExt cx="1519967" cy="1657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10×10×16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4" name="Picture 283"/>
            <p:cNvPicPr>
              <a:picLocks noChangeAspect="1"/>
            </p:cNvPicPr>
            <p:nvPr/>
          </p:nvPicPr>
          <p:blipFill rotWithShape="1">
            <a:blip r:embed="rId9"/>
            <a:srcRect l="28288" t="28196" r="49" b="-925"/>
            <a:stretch/>
          </p:blipFill>
          <p:spPr>
            <a:xfrm>
              <a:off x="3091831" y="1027169"/>
              <a:ext cx="1038310" cy="106042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449" y="2755223"/>
            <a:ext cx="1518211" cy="1509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693" y="2902635"/>
            <a:ext cx="1257541" cy="125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7454608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037907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8924011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9715941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10602045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434" y="4700648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6"/>
          <a:srcRect r="14281" b="14426"/>
          <a:stretch/>
        </p:blipFill>
        <p:spPr>
          <a:xfrm>
            <a:off x="3070806" y="4809503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4×24×16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6"/>
          <a:srcRect r="56468" b="56830"/>
          <a:stretch/>
        </p:blipFill>
        <p:spPr>
          <a:xfrm>
            <a:off x="5563705" y="4962199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7260941" y="5123834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8730344" y="5123834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10438834" y="5123834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27099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669123" y="5462021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65891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08303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7197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030882" y="1507869"/>
            <a:ext cx="710451" cy="461070"/>
            <a:chOff x="2149916" y="1729825"/>
            <a:chExt cx="710451" cy="46107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270992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297280" y="1001821"/>
            <a:ext cx="1321196" cy="898879"/>
            <a:chOff x="4411580" y="1290577"/>
            <a:chExt cx="1321196" cy="898879"/>
          </a:xfrm>
        </p:grpSpPr>
        <p:cxnSp>
          <p:nvCxnSpPr>
            <p:cNvPr id="142" name="Straight Arrow Connector 141"/>
            <p:cNvCxnSpPr/>
            <p:nvPr/>
          </p:nvCxnSpPr>
          <p:spPr>
            <a:xfrm>
              <a:off x="4808899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411580" y="1290577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6627620" y="999568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975511" y="101589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595039" y="99796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4336021" y="3103556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670382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033787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969190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295141" y="5044620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-28049" y="6557046"/>
            <a:ext cx="9618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Sermanet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2014,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OverFeat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: Integrated recognition, localization and detection using convolutional networks]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1FA28D5-A4FD-473F-A90B-139C07FBA44F}"/>
                  </a:ext>
                </a:extLst>
              </p14:cNvPr>
              <p14:cNvContentPartPr/>
              <p14:nvPr/>
            </p14:nvContentPartPr>
            <p14:xfrm>
              <a:off x="6480" y="692280"/>
              <a:ext cx="11608200" cy="558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FA28D5-A4FD-473F-A90B-139C07FBA4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2880" y="682920"/>
                <a:ext cx="11626920" cy="56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41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6" grpId="0"/>
      <p:bldP spid="139" grpId="0"/>
      <p:bldP spid="268" grpId="0"/>
      <p:bldP spid="274" grpId="0"/>
      <p:bldP spid="39" grpId="0"/>
      <p:bldP spid="41" grpId="0"/>
      <p:bldP spid="45" grpId="0"/>
      <p:bldP spid="48" grpId="0"/>
      <p:bldP spid="58" grpId="0"/>
      <p:bldP spid="60" grpId="0"/>
      <p:bldP spid="62" grpId="0"/>
      <p:bldP spid="66" grpId="0"/>
      <p:bldP spid="67" grpId="0"/>
      <p:bldP spid="68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2" y="1280160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r="14281" b="14426"/>
          <a:stretch/>
        </p:blipFill>
        <p:spPr>
          <a:xfrm>
            <a:off x="3124594" y="1389015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/>
          <a:srcRect r="56468" b="56830"/>
          <a:stretch/>
        </p:blipFill>
        <p:spPr>
          <a:xfrm>
            <a:off x="5617493" y="1541711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7314729" y="1703346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8784132" y="1703346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10325357" y="1703346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32477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722911" y="2041533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712706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13681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25407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348929" y="1624132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3124594" y="3612584"/>
            <a:ext cx="2428052" cy="241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3135129" y="362961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736889" y="362961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465909" y="363253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35130" y="430362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4710" y="430654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135130" y="488738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474710" y="489030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736889" y="431093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36980" y="488484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688C6A-13F4-49BA-B0D4-F91106139623}"/>
              </a:ext>
            </a:extLst>
          </p:cNvPr>
          <p:cNvSpPr/>
          <p:nvPr/>
        </p:nvSpPr>
        <p:spPr>
          <a:xfrm>
            <a:off x="3736980" y="489030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19D0DDB-E6AF-4B50-86CA-0FD6B4E2D3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6670959" y="3632534"/>
            <a:ext cx="2428052" cy="241856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767D4F9-33AF-4EFA-BF99-9AFCCD09EB21}"/>
              </a:ext>
            </a:extLst>
          </p:cNvPr>
          <p:cNvSpPr/>
          <p:nvPr/>
        </p:nvSpPr>
        <p:spPr>
          <a:xfrm>
            <a:off x="6681494" y="364956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EB97BF-E7E2-4E7A-9BE8-058EC74EFE66}"/>
              </a:ext>
            </a:extLst>
          </p:cNvPr>
          <p:cNvSpPr/>
          <p:nvPr/>
        </p:nvSpPr>
        <p:spPr>
          <a:xfrm>
            <a:off x="7283254" y="364956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F706F3-C269-4212-9B06-F056D4C1BC79}"/>
              </a:ext>
            </a:extLst>
          </p:cNvPr>
          <p:cNvSpPr/>
          <p:nvPr/>
        </p:nvSpPr>
        <p:spPr>
          <a:xfrm>
            <a:off x="8012274" y="365248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41FE00-90A7-4FD6-AD4B-182BF951C6C4}"/>
              </a:ext>
            </a:extLst>
          </p:cNvPr>
          <p:cNvSpPr/>
          <p:nvPr/>
        </p:nvSpPr>
        <p:spPr>
          <a:xfrm>
            <a:off x="6681495" y="432357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292671-8384-411B-9B93-C6AB31F2EE2F}"/>
              </a:ext>
            </a:extLst>
          </p:cNvPr>
          <p:cNvSpPr/>
          <p:nvPr/>
        </p:nvSpPr>
        <p:spPr>
          <a:xfrm>
            <a:off x="8021075" y="432649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F6C3F4-C7FA-46E2-9EA9-2EF131762C3E}"/>
              </a:ext>
            </a:extLst>
          </p:cNvPr>
          <p:cNvSpPr/>
          <p:nvPr/>
        </p:nvSpPr>
        <p:spPr>
          <a:xfrm>
            <a:off x="6681495" y="490733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E63288-3F04-4708-A61E-74FAD4C2C624}"/>
              </a:ext>
            </a:extLst>
          </p:cNvPr>
          <p:cNvSpPr/>
          <p:nvPr/>
        </p:nvSpPr>
        <p:spPr>
          <a:xfrm>
            <a:off x="8021075" y="491025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36F0ED-83CB-488F-B129-50C54D8C7A7A}"/>
              </a:ext>
            </a:extLst>
          </p:cNvPr>
          <p:cNvSpPr/>
          <p:nvPr/>
        </p:nvSpPr>
        <p:spPr>
          <a:xfrm>
            <a:off x="7283254" y="433088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EAD1B0-C6FA-45D7-92C1-1389DC2C912B}"/>
              </a:ext>
            </a:extLst>
          </p:cNvPr>
          <p:cNvSpPr/>
          <p:nvPr/>
        </p:nvSpPr>
        <p:spPr>
          <a:xfrm>
            <a:off x="7283345" y="490479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BC96C1-3E2E-464E-96C4-BBAB83E97784}"/>
              </a:ext>
            </a:extLst>
          </p:cNvPr>
          <p:cNvSpPr/>
          <p:nvPr/>
        </p:nvSpPr>
        <p:spPr>
          <a:xfrm>
            <a:off x="7283345" y="491025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A85A36-629E-4743-8120-48FF4FD618F7}"/>
                  </a:ext>
                </a:extLst>
              </p14:cNvPr>
              <p14:cNvContentPartPr/>
              <p14:nvPr/>
            </p14:nvContentPartPr>
            <p14:xfrm>
              <a:off x="184320" y="952560"/>
              <a:ext cx="8845920" cy="589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A85A36-629E-4743-8120-48FF4FD618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4960" y="943200"/>
                <a:ext cx="8864640" cy="59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298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7" grpId="0" animBg="1"/>
      <p:bldP spid="74" grpId="0" animBg="1"/>
      <p:bldP spid="76" grpId="0" animBg="1"/>
      <p:bldP spid="77" grpId="0" animBg="1"/>
      <p:bldP spid="111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9430" y="1545021"/>
            <a:ext cx="6239800" cy="104664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4112" y="4132312"/>
            <a:ext cx="6930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/>
              <a:t>Bounding box predictions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-1" y="0"/>
            <a:ext cx="12192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page is not the official page because it hasn’t provided officially.  Please contact me to update if provided. </a:t>
            </a:r>
            <a:r>
              <a:rPr lang="en-US" altLang="zh-CN" dirty="0" err="1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593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5283" r="32007"/>
          <a:stretch/>
        </p:blipFill>
        <p:spPr>
          <a:xfrm>
            <a:off x="0" y="0"/>
            <a:ext cx="12196089" cy="685800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-1" y="0"/>
            <a:ext cx="12192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page is not the official page because it hasn’t provided officially.  Please contact me to update if provided. </a:t>
            </a:r>
            <a:r>
              <a:rPr lang="en-US" altLang="zh-CN" dirty="0" err="1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8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5375" r="31941" b="-1"/>
          <a:stretch/>
        </p:blipFill>
        <p:spPr>
          <a:xfrm>
            <a:off x="72309" y="0"/>
            <a:ext cx="12222872" cy="685800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-1" y="0"/>
            <a:ext cx="12192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page is not the official page because it hasn’t provided officially.  Please contact me to update if provided. </a:t>
            </a:r>
            <a:r>
              <a:rPr lang="en-US" altLang="zh-CN" dirty="0" err="1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4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5288" r="31807" b="1"/>
          <a:stretch/>
        </p:blipFill>
        <p:spPr>
          <a:xfrm>
            <a:off x="0" y="22945"/>
            <a:ext cx="12192000" cy="683505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-1" y="0"/>
            <a:ext cx="12192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page is not the official page because it hasn’t provided officially.  Please contact me to update if provided. </a:t>
            </a:r>
            <a:r>
              <a:rPr lang="en-US" altLang="zh-CN" dirty="0" err="1"/>
              <a:t>ACPrime@Github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10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3817643"/>
            <a:ext cx="56149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Intersection over </a:t>
            </a:r>
            <a:r>
              <a:rPr lang="en-US" sz="6600" dirty="0" smtClean="0"/>
              <a:t>union</a:t>
            </a:r>
          </a:p>
          <a:p>
            <a:pPr algn="ctr"/>
            <a:r>
              <a:rPr lang="zh-CN" altLang="en-US" sz="6600" dirty="0"/>
              <a:t>交并比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6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Evaluating </a:t>
            </a:r>
            <a:r>
              <a:rPr lang="en-US" dirty="0"/>
              <a:t>object localization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19939" y="4115719"/>
                <a:ext cx="33276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“Correct” if IoU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/>
                  <a:t> 0.5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9" y="4115719"/>
                <a:ext cx="3327642" cy="523220"/>
              </a:xfrm>
              <a:prstGeom prst="rect">
                <a:avLst/>
              </a:prstGeom>
              <a:blipFill>
                <a:blip r:embed="rId2"/>
                <a:stretch>
                  <a:fillRect l="-3853" t="-10465" r="-275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990" t="15066" r="18675" b="-165"/>
          <a:stretch/>
        </p:blipFill>
        <p:spPr>
          <a:xfrm>
            <a:off x="825125" y="1733550"/>
            <a:ext cx="2833529" cy="2836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3" y="3544584"/>
            <a:ext cx="703475" cy="739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653435" y="3133073"/>
            <a:ext cx="841261" cy="998950"/>
          </a:xfrm>
          <a:prstGeom prst="rect">
            <a:avLst/>
          </a:prstGeom>
          <a:noFill/>
          <a:ln w="38100"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8A446F-897F-4B31-9CF2-2B0C43570FAD}"/>
                  </a:ext>
                </a:extLst>
              </p14:cNvPr>
              <p14:cNvContentPartPr/>
              <p14:nvPr/>
            </p14:nvContentPartPr>
            <p14:xfrm>
              <a:off x="1650960" y="1657440"/>
              <a:ext cx="9772920" cy="262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8A446F-897F-4B31-9CF2-2B0C43570F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1600" y="1648080"/>
                <a:ext cx="9791640" cy="26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7D8803-B6DE-4DED-AA09-3A2F1E2C3752}"/>
                  </a:ext>
                </a:extLst>
              </p14:cNvPr>
              <p14:cNvContentPartPr/>
              <p14:nvPr/>
            </p14:nvContentPartPr>
            <p14:xfrm>
              <a:off x="7359480" y="4102200"/>
              <a:ext cx="2223000" cy="125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7D8803-B6DE-4DED-AA09-3A2F1E2C37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0120" y="4092840"/>
                <a:ext cx="2241720" cy="1270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B89DE7E-DE8F-4DF9-992A-9163C2304F1B}"/>
              </a:ext>
            </a:extLst>
          </p:cNvPr>
          <p:cNvSpPr txBox="1"/>
          <p:nvPr/>
        </p:nvSpPr>
        <p:spPr>
          <a:xfrm>
            <a:off x="326550" y="5877368"/>
            <a:ext cx="1155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generally, </a:t>
            </a:r>
            <a:r>
              <a:rPr lang="en-US" sz="2800" dirty="0" err="1"/>
              <a:t>IoU</a:t>
            </a:r>
            <a:r>
              <a:rPr lang="en-US" sz="2800" dirty="0"/>
              <a:t> is a measure of the overlap between two bounding boxes.</a:t>
            </a:r>
          </a:p>
        </p:txBody>
      </p:sp>
    </p:spTree>
    <p:extLst>
      <p:ext uri="{BB962C8B-B14F-4D97-AF65-F5344CB8AC3E}">
        <p14:creationId xmlns:p14="http://schemas.microsoft.com/office/powerpoint/2010/main" val="418928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6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30289" t="36081" r="27586" b="-1"/>
          <a:stretch/>
        </p:blipFill>
        <p:spPr>
          <a:xfrm>
            <a:off x="4930033" y="2055929"/>
            <a:ext cx="2458756" cy="24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are localization and detection?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9194" y="1256975"/>
            <a:ext cx="2980303" cy="3258280"/>
            <a:chOff x="399194" y="1256975"/>
            <a:chExt cx="2980303" cy="3258280"/>
          </a:xfrm>
        </p:grpSpPr>
        <p:sp>
          <p:nvSpPr>
            <p:cNvPr id="6" name="TextBox 5"/>
            <p:cNvSpPr txBox="1"/>
            <p:nvPr/>
          </p:nvSpPr>
          <p:spPr>
            <a:xfrm>
              <a:off x="399194" y="1256975"/>
              <a:ext cx="298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 classification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0289" t="36081" r="27586" b="-1"/>
            <a:stretch/>
          </p:blipFill>
          <p:spPr>
            <a:xfrm>
              <a:off x="662123" y="2055929"/>
              <a:ext cx="2458756" cy="245932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734983" y="1224932"/>
            <a:ext cx="2848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Classification with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localization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64120" y="1256974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Detection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10760" y="3285592"/>
            <a:ext cx="993239" cy="972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265" y="2055929"/>
            <a:ext cx="2459326" cy="245932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116291" y="3094181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46328" y="3020292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91682B-1776-401E-972A-9832439B495A}"/>
                  </a:ext>
                </a:extLst>
              </p14:cNvPr>
              <p14:cNvContentPartPr/>
              <p14:nvPr/>
            </p14:nvContentPartPr>
            <p14:xfrm>
              <a:off x="666720" y="1708200"/>
              <a:ext cx="10763640" cy="447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91682B-1776-401E-972A-9832439B49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360" y="1698840"/>
                <a:ext cx="10782360" cy="44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3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3236" y="4026189"/>
            <a:ext cx="76714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Non-max </a:t>
            </a:r>
            <a:r>
              <a:rPr lang="en-US" sz="6600" dirty="0" smtClean="0"/>
              <a:t>suppression</a:t>
            </a:r>
          </a:p>
          <a:p>
            <a:pPr algn="ctr"/>
            <a:r>
              <a:rPr lang="zh-CN" altLang="en-US" sz="6600" dirty="0" smtClean="0"/>
              <a:t>非最大值抑制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Non-max suppression 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49" y="1508443"/>
            <a:ext cx="5015835" cy="40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Non-max suppression 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49" y="1508443"/>
            <a:ext cx="5015835" cy="400761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024320" y="3238700"/>
            <a:ext cx="1154735" cy="645831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46165" y="3074680"/>
            <a:ext cx="1521646" cy="47426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20160" y="3309634"/>
            <a:ext cx="1154735" cy="74455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2016" y="2887347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31161" y="3997330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58264" y="3154756"/>
            <a:ext cx="1476909" cy="52866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20123" y="3209150"/>
            <a:ext cx="1099394" cy="695894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119484" y="2747528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3838" y="3586397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59230" y="3848474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B0B94E-3651-4C47-8024-33B29656B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" r="525"/>
          <a:stretch/>
        </p:blipFill>
        <p:spPr>
          <a:xfrm>
            <a:off x="3479850" y="1508442"/>
            <a:ext cx="5048426" cy="4023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D37F65-0D26-4FFC-944A-CFD1ADF25547}"/>
                  </a:ext>
                </a:extLst>
              </p14:cNvPr>
              <p14:cNvContentPartPr/>
              <p14:nvPr/>
            </p14:nvContentPartPr>
            <p14:xfrm>
              <a:off x="4299120" y="3181320"/>
              <a:ext cx="3422880" cy="296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D37F65-0D26-4FFC-944A-CFD1ADF255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9760" y="3171960"/>
                <a:ext cx="3441600" cy="29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8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Non-max suppression 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49" y="1508443"/>
            <a:ext cx="5015835" cy="400761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024320" y="3238700"/>
            <a:ext cx="1154735" cy="645831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46165" y="3074680"/>
            <a:ext cx="1521646" cy="47426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20160" y="3309634"/>
            <a:ext cx="1154735" cy="74455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2016" y="2887347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31161" y="39973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58264" y="3154756"/>
            <a:ext cx="1476909" cy="52866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20123" y="3209150"/>
            <a:ext cx="1099394" cy="695894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119484" y="2747528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3838" y="3586397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59230" y="38484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96625C-2ABD-4F63-AE9D-CA21A32AB814}"/>
                  </a:ext>
                </a:extLst>
              </p14:cNvPr>
              <p14:cNvContentPartPr/>
              <p14:nvPr/>
            </p14:nvContentPartPr>
            <p14:xfrm>
              <a:off x="3975120" y="2349360"/>
              <a:ext cx="6293160" cy="1975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96625C-2ABD-4F63-AE9D-CA21A32AB8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760" y="2340000"/>
                <a:ext cx="6311880" cy="19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8154ED-D690-44E7-879F-C4A8D5565343}"/>
                  </a:ext>
                </a:extLst>
              </p14:cNvPr>
              <p14:cNvContentPartPr/>
              <p14:nvPr/>
            </p14:nvContentPartPr>
            <p14:xfrm>
              <a:off x="1486080" y="768240"/>
              <a:ext cx="4445280" cy="15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8154ED-D690-44E7-879F-C4A8D55653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6720" y="758880"/>
                <a:ext cx="4464000" cy="1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83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3" grpId="0"/>
      <p:bldP spid="24" grpId="0"/>
      <p:bldP spid="24" grpId="1"/>
      <p:bldP spid="25" grpId="0" animBg="1"/>
      <p:bldP spid="25" grpId="1" animBg="1"/>
      <p:bldP spid="26" grpId="0" animBg="1"/>
      <p:bldP spid="26" grpId="1" animBg="1"/>
      <p:bldP spid="26" grpId="2" animBg="1"/>
      <p:bldP spid="27" grpId="0"/>
      <p:bldP spid="27" grpId="1"/>
      <p:bldP spid="28" grpId="0"/>
      <p:bldP spid="29" grpId="0"/>
      <p:bldP spid="2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Non-max suppression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11212" y="4964951"/>
                <a:ext cx="12041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19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×19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212" y="4964951"/>
                <a:ext cx="1204176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01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458357" y="870618"/>
                <a:ext cx="752129" cy="2109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357" y="870618"/>
                <a:ext cx="752129" cy="2109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76040" y="2983811"/>
                <a:ext cx="54459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Discard all boxes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≤0.6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40" y="2983811"/>
                <a:ext cx="5445978" cy="523220"/>
              </a:xfrm>
              <a:prstGeom prst="rect">
                <a:avLst/>
              </a:prstGeom>
              <a:blipFill>
                <a:blip r:embed="rId4"/>
                <a:stretch>
                  <a:fillRect l="-223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4976040" y="3628133"/>
            <a:ext cx="6423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While there are any remaining boxes: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44558" y="4272455"/>
                <a:ext cx="594374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Pick the box with the largest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   Output that as a prediction.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58" y="4272455"/>
                <a:ext cx="5943743" cy="954107"/>
              </a:xfrm>
              <a:prstGeom prst="rect">
                <a:avLst/>
              </a:prstGeom>
              <a:blipFill>
                <a:blip r:embed="rId5"/>
                <a:stretch>
                  <a:fillRect l="-1846" t="-8333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44557" y="5347663"/>
                <a:ext cx="608051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Discard any remaining box with 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   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≥0.5</m:t>
                    </m:r>
                    <m:r>
                      <a:rPr lang="en-US" sz="28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>
                    <a:latin typeface="Century Schoolbook" charset="0"/>
                    <a:ea typeface="Century Schoolbook" charset="0"/>
                    <a:cs typeface="Century Schoolbook" charset="0"/>
                  </a:rPr>
                  <a:t>with the 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box output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   in the previous step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57" y="5347663"/>
                <a:ext cx="6080511" cy="1384995"/>
              </a:xfrm>
              <a:prstGeom prst="rect">
                <a:avLst/>
              </a:prstGeom>
              <a:blipFill>
                <a:blip r:embed="rId6"/>
                <a:stretch>
                  <a:fillRect l="-1805" t="-4405" r="-1103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77" y="1761292"/>
            <a:ext cx="3107847" cy="30825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989966-11D4-4B52-BCD2-9B74532A44AC}"/>
              </a:ext>
            </a:extLst>
          </p:cNvPr>
          <p:cNvSpPr/>
          <p:nvPr/>
        </p:nvSpPr>
        <p:spPr>
          <a:xfrm>
            <a:off x="4976040" y="1613252"/>
            <a:ext cx="44823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Each output prediction is: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A98B25-FE99-4C51-9F3E-15B30777BB81}"/>
                  </a:ext>
                </a:extLst>
              </p14:cNvPr>
              <p14:cNvContentPartPr/>
              <p14:nvPr/>
            </p14:nvContentPartPr>
            <p14:xfrm>
              <a:off x="1955880" y="736560"/>
              <a:ext cx="9957240" cy="4769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A98B25-FE99-4C51-9F3E-15B30777BB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6520" y="727200"/>
                <a:ext cx="9975960" cy="47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198E37-94C3-4E76-93B9-04D333CAE19E}"/>
                  </a:ext>
                </a:extLst>
              </p14:cNvPr>
              <p14:cNvContentPartPr/>
              <p14:nvPr/>
            </p14:nvContentPartPr>
            <p14:xfrm>
              <a:off x="4464000" y="1809720"/>
              <a:ext cx="7404480" cy="480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198E37-94C3-4E76-93B9-04D333CAE1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54640" y="1800360"/>
                <a:ext cx="7423200" cy="48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864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7" grpId="0"/>
      <p:bldP spid="28" grpId="0"/>
      <p:bldP spid="30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6189"/>
            <a:ext cx="56149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Anchor boxes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0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Overlapping objects: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909322" y="1219714"/>
            <a:ext cx="2640268" cy="1781497"/>
            <a:chOff x="8909322" y="1219714"/>
            <a:chExt cx="2640268" cy="1781497"/>
          </a:xfrm>
        </p:grpSpPr>
        <p:sp>
          <p:nvSpPr>
            <p:cNvPr id="18" name="TextBox 17"/>
            <p:cNvSpPr txBox="1"/>
            <p:nvPr/>
          </p:nvSpPr>
          <p:spPr>
            <a:xfrm>
              <a:off x="8909322" y="1219714"/>
              <a:ext cx="2451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Anchor box 2: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992772" y="2089342"/>
              <a:ext cx="2556818" cy="911869"/>
              <a:chOff x="8992772" y="2089342"/>
              <a:chExt cx="2556818" cy="91186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992772" y="2089342"/>
                <a:ext cx="2556818" cy="911869"/>
              </a:xfrm>
              <a:prstGeom prst="rect">
                <a:avLst/>
              </a:prstGeom>
              <a:noFill/>
              <a:ln w="3810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225461" y="253039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081338" y="1219714"/>
            <a:ext cx="6891543" cy="4527161"/>
            <a:chOff x="1153886" y="1219714"/>
            <a:chExt cx="6818995" cy="4527161"/>
          </a:xfrm>
        </p:grpSpPr>
        <p:sp>
          <p:nvSpPr>
            <p:cNvPr id="11" name="TextBox 10"/>
            <p:cNvSpPr txBox="1"/>
            <p:nvPr/>
          </p:nvSpPr>
          <p:spPr>
            <a:xfrm>
              <a:off x="5521569" y="1219714"/>
              <a:ext cx="2451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Anchor box 1: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261387" y="1856783"/>
              <a:ext cx="844062" cy="2057401"/>
              <a:chOff x="6261387" y="1856783"/>
              <a:chExt cx="844062" cy="2057401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261387" y="1856783"/>
                <a:ext cx="844062" cy="2057401"/>
              </a:xfrm>
              <a:prstGeom prst="rect">
                <a:avLst/>
              </a:prstGeom>
              <a:noFill/>
              <a:ln w="3810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637699" y="283493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153886" y="537754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3885" y="4460583"/>
            <a:ext cx="1516298" cy="2055050"/>
            <a:chOff x="1118962" y="4465270"/>
            <a:chExt cx="1549691" cy="2013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2188892" y="4465270"/>
                  <a:ext cx="479761" cy="20134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17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17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7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892" y="4465270"/>
                  <a:ext cx="479761" cy="201346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1118962" y="5215459"/>
              <a:ext cx="9957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 =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68408" y="1176336"/>
            <a:ext cx="3205793" cy="3191997"/>
            <a:chOff x="1122218" y="0"/>
            <a:chExt cx="6922695" cy="687432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351075" y="2795425"/>
            <a:ext cx="2407317" cy="1569856"/>
            <a:chOff x="1351075" y="2795425"/>
            <a:chExt cx="2407317" cy="1569856"/>
          </a:xfrm>
        </p:grpSpPr>
        <p:sp>
          <p:nvSpPr>
            <p:cNvPr id="34" name="Rectangle 33"/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984636" y="1195396"/>
          <a:ext cx="3205791" cy="318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B5B0BA88-B2C5-4DFB-BF6F-788921C5D667}"/>
              </a:ext>
            </a:extLst>
          </p:cNvPr>
          <p:cNvSpPr/>
          <p:nvPr/>
        </p:nvSpPr>
        <p:spPr>
          <a:xfrm>
            <a:off x="0" y="6481917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[Redmon et al., 2015, You Only Look Once: Unified real-time object detection]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C7EFB2-F358-41E7-9B27-67FDD5D801BC}"/>
                  </a:ext>
                </a:extLst>
              </p14:cNvPr>
              <p14:cNvContentPartPr/>
              <p14:nvPr/>
            </p14:nvContentPartPr>
            <p14:xfrm>
              <a:off x="2711520" y="2089080"/>
              <a:ext cx="8915760" cy="441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C7EFB2-F358-41E7-9B27-67FDD5D801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2160" y="2079720"/>
                <a:ext cx="8934480" cy="44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26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Anchor box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9735" y="1185277"/>
            <a:ext cx="267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Previously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5413" y="1874553"/>
            <a:ext cx="5015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Each object in training image is assigned to grid cell that contains that object’s midpoint.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18206" y="1185276"/>
            <a:ext cx="5655830" cy="3736265"/>
            <a:chOff x="6218206" y="1185276"/>
            <a:chExt cx="5655830" cy="3736265"/>
          </a:xfrm>
        </p:grpSpPr>
        <p:sp>
          <p:nvSpPr>
            <p:cNvPr id="21" name="TextBox 20"/>
            <p:cNvSpPr txBox="1"/>
            <p:nvPr/>
          </p:nvSpPr>
          <p:spPr>
            <a:xfrm>
              <a:off x="6218206" y="1185276"/>
              <a:ext cx="51700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entury Schoolbook" charset="0"/>
                  <a:ea typeface="Century Schoolbook" charset="0"/>
                  <a:cs typeface="Century Schoolbook" charset="0"/>
                </a:rPr>
                <a:t>With two </a:t>
              </a:r>
              <a:r>
                <a:rPr lang="en-US" sz="3600">
                  <a:latin typeface="Century Schoolbook" charset="0"/>
                  <a:ea typeface="Century Schoolbook" charset="0"/>
                  <a:cs typeface="Century Schoolbook" charset="0"/>
                </a:rPr>
                <a:t>anchor boxes: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9013" y="1874553"/>
              <a:ext cx="501502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Each object in training image is assigned to grid cell that contains object’s midpoint and anchor box for the grid cell with highest IoU.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0F847AD-5CE5-4F0C-89E2-E9CA139AB170}"/>
                  </a:ext>
                </a:extLst>
              </p14:cNvPr>
              <p14:cNvContentPartPr/>
              <p14:nvPr/>
            </p14:nvContentPartPr>
            <p14:xfrm>
              <a:off x="920880" y="2406600"/>
              <a:ext cx="11081160" cy="436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0F847AD-5CE5-4F0C-89E2-E9CA139AB1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520" y="2397240"/>
                <a:ext cx="11099880" cy="43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31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Anchor box example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4253" y="4834132"/>
            <a:ext cx="256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Anchor box 2: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93825" y="5801538"/>
            <a:ext cx="1364311" cy="516337"/>
          </a:xfrm>
          <a:prstGeom prst="rect">
            <a:avLst/>
          </a:prstGeom>
          <a:noFill/>
          <a:ln w="38100"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2880" y="4834132"/>
            <a:ext cx="2477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Anchor box 1: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86725" y="5580298"/>
            <a:ext cx="533861" cy="958819"/>
            <a:chOff x="986725" y="5580298"/>
            <a:chExt cx="533861" cy="95881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986725" y="5580298"/>
              <a:ext cx="533861" cy="958819"/>
            </a:xfrm>
            <a:prstGeom prst="rect">
              <a:avLst/>
            </a:prstGeom>
            <a:grp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207935" y="6013987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3848" y="338609"/>
                <a:ext cx="1791965" cy="597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y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48" y="338609"/>
                <a:ext cx="1791965" cy="5979266"/>
              </a:xfrm>
              <a:prstGeom prst="rect">
                <a:avLst/>
              </a:prstGeom>
              <a:blipFill rotWithShape="0">
                <a:blip r:embed="rId3"/>
                <a:stretch>
                  <a:fillRect l="-6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4133684" y="6013986"/>
            <a:ext cx="91440" cy="9144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968408" y="1176336"/>
            <a:ext cx="3205793" cy="3191997"/>
            <a:chOff x="1122218" y="0"/>
            <a:chExt cx="6922695" cy="687432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351075" y="2795425"/>
            <a:ext cx="2407317" cy="1569856"/>
            <a:chOff x="1351075" y="2795425"/>
            <a:chExt cx="2407317" cy="1569856"/>
          </a:xfrm>
        </p:grpSpPr>
        <p:sp>
          <p:nvSpPr>
            <p:cNvPr id="36" name="Rectangle 35"/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984636" y="1195396"/>
          <a:ext cx="3205791" cy="318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019E70-FE7E-44B8-9877-BA818B810795}"/>
                  </a:ext>
                </a:extLst>
              </p14:cNvPr>
              <p14:cNvContentPartPr/>
              <p14:nvPr/>
            </p14:nvContentPartPr>
            <p14:xfrm>
              <a:off x="1638360" y="38160"/>
              <a:ext cx="10535040" cy="657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019E70-FE7E-44B8-9877-BA818B8107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9000" y="28800"/>
                <a:ext cx="10553760" cy="659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9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Putting it together:</a:t>
            </a:r>
          </a:p>
          <a:p>
            <a:pPr algn="ctr"/>
            <a:r>
              <a:rPr lang="en-US" sz="6600" dirty="0"/>
              <a:t>YOLO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Classification with localization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08684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4529502" y="1684417"/>
            <a:ext cx="1522382" cy="1467403"/>
          </a:xfrm>
          <a:prstGeom prst="cube">
            <a:avLst>
              <a:gd name="adj" fmla="val 39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24745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29329"/>
              </p:ext>
            </p:extLst>
          </p:nvPr>
        </p:nvGraphicFramePr>
        <p:xfrm>
          <a:off x="9229035" y="1842459"/>
          <a:ext cx="320604" cy="1257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76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9254964" y="18644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9254964" y="223062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Oval 28"/>
          <p:cNvSpPr/>
          <p:nvPr/>
        </p:nvSpPr>
        <p:spPr>
          <a:xfrm>
            <a:off x="9249139" y="279902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2857" r="-3809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7990551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33335" y="4535905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30289" t="36081" r="27586" b="-1"/>
          <a:stretch/>
        </p:blipFill>
        <p:spPr>
          <a:xfrm>
            <a:off x="567098" y="1296962"/>
            <a:ext cx="2458756" cy="24593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99AAB0-1FC0-4D4D-9B7A-0F9D18D0F07D}"/>
                  </a:ext>
                </a:extLst>
              </p14:cNvPr>
              <p14:cNvContentPartPr/>
              <p14:nvPr/>
            </p14:nvContentPartPr>
            <p14:xfrm>
              <a:off x="209520" y="901800"/>
              <a:ext cx="11976480" cy="546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99AAB0-1FC0-4D4D-9B7A-0F9D18D0F0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160" y="892440"/>
                <a:ext cx="11995200" cy="54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9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2306" y="5229239"/>
                <a:ext cx="3405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y 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3×3×2×8</m:t>
                    </m:r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06" y="5229239"/>
                <a:ext cx="3405548" cy="584775"/>
              </a:xfrm>
              <a:prstGeom prst="rect">
                <a:avLst/>
              </a:prstGeom>
              <a:blipFill>
                <a:blip r:embed="rId2"/>
                <a:stretch>
                  <a:fillRect l="-4659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3429" t="3449" r="8634" b="696"/>
          <a:stretch/>
        </p:blipFill>
        <p:spPr>
          <a:xfrm>
            <a:off x="437843" y="1383957"/>
            <a:ext cx="3525834" cy="319991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37843" y="1383956"/>
          <a:ext cx="3525834" cy="3199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 flipH="1">
            <a:off x="5440265" y="2677911"/>
            <a:ext cx="29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y </a:t>
            </a:r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7229" y="3519156"/>
            <a:ext cx="1167062" cy="10706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905741" y="693418"/>
                <a:ext cx="914007" cy="4577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19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9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41" y="693418"/>
                <a:ext cx="914007" cy="45771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993554" y="2677911"/>
            <a:ext cx="421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=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931" y="1383954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737271" y="716251"/>
                <a:ext cx="706860" cy="4508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271" y="716251"/>
                <a:ext cx="706860" cy="4508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F7CCF84-F6BA-438B-8C3F-EE32B432A721}"/>
              </a:ext>
            </a:extLst>
          </p:cNvPr>
          <p:cNvSpPr/>
          <p:nvPr/>
        </p:nvSpPr>
        <p:spPr>
          <a:xfrm>
            <a:off x="0" y="6481917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[Redmon et al., 2015, You Only Look Once: Unified real-time object detection]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FDF3736-5355-4785-963D-17161F3E9EA1}"/>
                  </a:ext>
                </a:extLst>
              </p:cNvPr>
              <p:cNvSpPr/>
              <p:nvPr/>
            </p:nvSpPr>
            <p:spPr>
              <a:xfrm>
                <a:off x="9532143" y="693418"/>
                <a:ext cx="914007" cy="4686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19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9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FDF3736-5355-4785-963D-17161F3E9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143" y="693418"/>
                <a:ext cx="914007" cy="4686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0DBEEEB-06A3-4B16-A66C-780F82E6DBFE}"/>
              </a:ext>
            </a:extLst>
          </p:cNvPr>
          <p:cNvGrpSpPr/>
          <p:nvPr/>
        </p:nvGrpSpPr>
        <p:grpSpPr>
          <a:xfrm>
            <a:off x="4189970" y="363748"/>
            <a:ext cx="2239716" cy="1788272"/>
            <a:chOff x="2033335" y="4535905"/>
            <a:chExt cx="2239716" cy="17882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4504-B8EC-4D27-9F8D-A5D258E6C664}"/>
                </a:ext>
              </a:extLst>
            </p:cNvPr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DDF770-3D5A-4F6F-83A8-F6C9215A302D}"/>
                </a:ext>
              </a:extLst>
            </p:cNvPr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9E733E-1EC5-40A6-B8DE-013BA696D155}"/>
                </a:ext>
              </a:extLst>
            </p:cNvPr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49ECCF-BC2A-4A8C-B4D1-DA94692B2333}"/>
                </a:ext>
              </a:extLst>
            </p:cNvPr>
            <p:cNvSpPr txBox="1"/>
            <p:nvPr/>
          </p:nvSpPr>
          <p:spPr>
            <a:xfrm>
              <a:off x="2033335" y="586251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76CBFB-1BD0-4124-9C0F-C7FE67CADF4C}"/>
                  </a:ext>
                </a:extLst>
              </p14:cNvPr>
              <p14:cNvContentPartPr/>
              <p14:nvPr/>
            </p14:nvContentPartPr>
            <p14:xfrm>
              <a:off x="1022400" y="127080"/>
              <a:ext cx="7722000" cy="624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76CBFB-1BD0-4124-9C0F-C7FE67CAD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3040" y="117720"/>
                <a:ext cx="7740720" cy="62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BE23E0-9EC4-40BC-8231-334320468EF6}"/>
                  </a:ext>
                </a:extLst>
              </p14:cNvPr>
              <p14:cNvContentPartPr/>
              <p14:nvPr/>
            </p14:nvContentPartPr>
            <p14:xfrm>
              <a:off x="946080" y="717480"/>
              <a:ext cx="10662120" cy="5861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BE23E0-9EC4-40BC-8231-334320468E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6720" y="708120"/>
                <a:ext cx="10680840" cy="58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82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 animBg="1"/>
      <p:bldP spid="9" grpId="0"/>
      <p:bldP spid="12" grpId="0"/>
      <p:bldP spid="30" grpId="0" animBg="1"/>
      <p:bldP spid="4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Making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78192" y="2795854"/>
                <a:ext cx="8079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192" y="2795854"/>
                <a:ext cx="807978" cy="523220"/>
              </a:xfrm>
              <a:prstGeom prst="rect">
                <a:avLst/>
              </a:prstGeom>
              <a:blipFill>
                <a:blip r:embed="rId2"/>
                <a:stretch>
                  <a:fillRect t="-12941" r="-15152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be 18"/>
          <p:cNvSpPr/>
          <p:nvPr/>
        </p:nvSpPr>
        <p:spPr>
          <a:xfrm>
            <a:off x="7552669" y="2486156"/>
            <a:ext cx="1307794" cy="1234418"/>
          </a:xfrm>
          <a:prstGeom prst="cube">
            <a:avLst>
              <a:gd name="adj" fmla="val 72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889642" y="1141426"/>
                <a:ext cx="706860" cy="4508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642" y="1141426"/>
                <a:ext cx="706860" cy="4508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13429" t="3449" r="8634" b="696"/>
          <a:stretch/>
        </p:blipFill>
        <p:spPr>
          <a:xfrm>
            <a:off x="182880" y="1415510"/>
            <a:ext cx="3525834" cy="3199915"/>
          </a:xfrm>
          <a:prstGeom prst="rect">
            <a:avLst/>
          </a:prstGeom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182880" y="1415509"/>
          <a:ext cx="3525834" cy="3199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1451113" y="3617843"/>
            <a:ext cx="824948" cy="745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79968" y="1415507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875765" y="3043531"/>
            <a:ext cx="13430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209663" y="3043531"/>
            <a:ext cx="13430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99868" y="2751143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68" y="2751143"/>
                <a:ext cx="628697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83639" y="3781259"/>
                <a:ext cx="1245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3×3×2×8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639" y="3781259"/>
                <a:ext cx="124585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035D0E2-BC2B-4AF9-B7AE-A643B29FB1D8}"/>
              </a:ext>
            </a:extLst>
          </p:cNvPr>
          <p:cNvSpPr/>
          <p:nvPr/>
        </p:nvSpPr>
        <p:spPr>
          <a:xfrm>
            <a:off x="1362266" y="3544774"/>
            <a:ext cx="1167062" cy="10706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C941B7-F06C-42A7-8CBA-774828ECFEDF}"/>
                  </a:ext>
                </a:extLst>
              </p14:cNvPr>
              <p14:cNvContentPartPr/>
              <p14:nvPr/>
            </p14:nvContentPartPr>
            <p14:xfrm>
              <a:off x="679320" y="920880"/>
              <a:ext cx="11417760" cy="5105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C941B7-F06C-42A7-8CBA-774828ECF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960" y="911520"/>
                <a:ext cx="11436480" cy="51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6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Outputting the non-max </a:t>
            </a:r>
            <a:r>
              <a:rPr lang="en-US" dirty="0" err="1"/>
              <a:t>supressed</a:t>
            </a:r>
            <a:r>
              <a:rPr lang="en-US"/>
              <a:t> outputs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1636" y="1985521"/>
            <a:ext cx="7210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For each grid call, get 2 predicted bounding boxes.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81635" y="3009783"/>
            <a:ext cx="638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Get rid of low probability predictions.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81636" y="3664714"/>
            <a:ext cx="7033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For each class (pedestrian, car, motorcycle) use non-max suppression to generate final predictions.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3" r="10344"/>
          <a:stretch/>
        </p:blipFill>
        <p:spPr>
          <a:xfrm>
            <a:off x="553278" y="1985521"/>
            <a:ext cx="3051312" cy="3045557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520146" y="1985521"/>
          <a:ext cx="3084444" cy="3045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450776" y="2843296"/>
            <a:ext cx="1058880" cy="218778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5995" y="3188195"/>
            <a:ext cx="861729" cy="64020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0964" y="3034779"/>
            <a:ext cx="651789" cy="1080020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5410" y="3239407"/>
            <a:ext cx="1619180" cy="588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5069" y="2076683"/>
            <a:ext cx="651789" cy="51017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36474" y="2118837"/>
            <a:ext cx="248936" cy="51017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9869" y="1985521"/>
            <a:ext cx="651789" cy="90613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888874" y="2447186"/>
            <a:ext cx="561902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66402" y="2051527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30154" y="2051526"/>
            <a:ext cx="284701" cy="467543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05974" y="4676215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35471" y="3712784"/>
            <a:ext cx="596053" cy="1278573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47724" y="4114598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39547" y="4266997"/>
            <a:ext cx="356630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824658" y="3490808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75209" y="3017888"/>
            <a:ext cx="356630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191946" y="4419397"/>
            <a:ext cx="1317709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003443" y="4176491"/>
            <a:ext cx="356630" cy="404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6" grpId="0"/>
      <p:bldP spid="14" grpId="0" animBg="1"/>
      <p:bldP spid="13" grpId="0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Region proposals</a:t>
            </a:r>
          </a:p>
          <a:p>
            <a:pPr algn="ctr"/>
            <a:r>
              <a:rPr lang="en-US" sz="6600" dirty="0"/>
              <a:t>(Optional)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40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9" r="3152"/>
          <a:stretch/>
        </p:blipFill>
        <p:spPr>
          <a:xfrm>
            <a:off x="4386538" y="1383952"/>
            <a:ext cx="3493696" cy="3052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9" r="3152"/>
          <a:stretch/>
        </p:blipFill>
        <p:spPr>
          <a:xfrm>
            <a:off x="326852" y="1383953"/>
            <a:ext cx="3493696" cy="3052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Region proposal: R-CNN</a:t>
            </a:r>
          </a:p>
        </p:txBody>
      </p:sp>
      <p:sp>
        <p:nvSpPr>
          <p:cNvPr id="5" name="Rectangle 4"/>
          <p:cNvSpPr/>
          <p:nvPr/>
        </p:nvSpPr>
        <p:spPr>
          <a:xfrm>
            <a:off x="315182" y="1383957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02891" y="1383956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90600" y="1383955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78309" y="1383954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6020" y="1383954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1004" y="2037753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8713" y="2037752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86422" y="2037751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74131" y="2037750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661842" y="2037750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6826" y="2711667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94535" y="2711666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482244" y="2711665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69953" y="2711664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657664" y="2711664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02648" y="3365460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357" y="3365459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478066" y="3365458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65775" y="3365457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53486" y="3365457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95000" y="6507997"/>
            <a:ext cx="11155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dirty="0" err="1">
                <a:latin typeface="Century Schoolbook" charset="0"/>
                <a:ea typeface="Century Schoolbook" charset="0"/>
                <a:cs typeface="Century Schoolbook" charset="0"/>
              </a:rPr>
              <a:t>Girshik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et. al, 2013, Rich feature hierarchies for accurate object detection and semantic segmentation]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r="5658"/>
          <a:stretch/>
        </p:blipFill>
        <p:spPr>
          <a:xfrm>
            <a:off x="8433690" y="1382110"/>
            <a:ext cx="3506230" cy="305399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C25B6D-06B9-4962-9152-CEEADADCC1A4}"/>
              </a:ext>
            </a:extLst>
          </p:cNvPr>
          <p:cNvSpPr/>
          <p:nvPr/>
        </p:nvSpPr>
        <p:spPr>
          <a:xfrm>
            <a:off x="4378182" y="3365460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C2F75C-787D-4EAB-B179-0489B02F67BC}"/>
                  </a:ext>
                </a:extLst>
              </p14:cNvPr>
              <p14:cNvContentPartPr/>
              <p14:nvPr/>
            </p14:nvContentPartPr>
            <p14:xfrm>
              <a:off x="482760" y="812880"/>
              <a:ext cx="11392200" cy="4858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C2F75C-787D-4EAB-B179-0489B02F67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400" y="803520"/>
                <a:ext cx="1141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17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Faster algorithms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9390" y="1508443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R-CNN: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2756" y="1508443"/>
            <a:ext cx="8903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Propose regions. Classify proposed regions one at a time. Output label + bounding box.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989875"/>
            <a:ext cx="11155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dirty="0" err="1">
                <a:latin typeface="Century Schoolbook" charset="0"/>
                <a:ea typeface="Century Schoolbook" charset="0"/>
                <a:cs typeface="Century Schoolbook" charset="0"/>
              </a:rPr>
              <a:t>Girshik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et. al, 2013. Rich feature hierarchies for accurate object detection and semantic segmentation]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625" y="3084779"/>
            <a:ext cx="11854533" cy="3834114"/>
            <a:chOff x="16625" y="3084779"/>
            <a:chExt cx="11854533" cy="3834114"/>
          </a:xfrm>
        </p:grpSpPr>
        <p:sp>
          <p:nvSpPr>
            <p:cNvPr id="24" name="TextBox 23"/>
            <p:cNvSpPr txBox="1"/>
            <p:nvPr/>
          </p:nvSpPr>
          <p:spPr>
            <a:xfrm>
              <a:off x="529389" y="3188702"/>
              <a:ext cx="2355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Fast R-CNN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22756" y="3084779"/>
              <a:ext cx="864840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Propose regions. Use convolution implementation of sliding windows to classify all the proposed regions.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25" y="6272562"/>
              <a:ext cx="32480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[</a:t>
              </a:r>
              <a:r>
                <a:rPr lang="en-US" dirty="0" err="1">
                  <a:latin typeface="Century Schoolbook" charset="0"/>
                  <a:ea typeface="Century Schoolbook" charset="0"/>
                  <a:cs typeface="Century Schoolbook" charset="0"/>
                </a:rPr>
                <a:t>Girshik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, 2015. Fast R-CNN]</a:t>
              </a:r>
            </a:p>
            <a:p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4740503"/>
            <a:ext cx="11630526" cy="2461078"/>
            <a:chOff x="0" y="4740503"/>
            <a:chExt cx="11630526" cy="2461078"/>
          </a:xfrm>
        </p:grpSpPr>
        <p:sp>
          <p:nvSpPr>
            <p:cNvPr id="25" name="TextBox 24"/>
            <p:cNvSpPr txBox="1"/>
            <p:nvPr/>
          </p:nvSpPr>
          <p:spPr>
            <a:xfrm>
              <a:off x="529390" y="4740503"/>
              <a:ext cx="2693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Faster R-CNN: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22756" y="4791744"/>
              <a:ext cx="8407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Use convolutional network to propose regions.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6555250"/>
              <a:ext cx="108398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[Ren et. al, 2016. Faster R-CNN: Towards real-time object detection with region proposal networks]</a:t>
              </a:r>
            </a:p>
            <a:p>
              <a:endParaRPr 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1AA680-20EA-4EAA-90B8-E268D08FE463}"/>
                  </a:ext>
                </a:extLst>
              </p14:cNvPr>
              <p14:cNvContentPartPr/>
              <p14:nvPr/>
            </p14:nvContentPartPr>
            <p14:xfrm>
              <a:off x="146160" y="1714680"/>
              <a:ext cx="10795320" cy="36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1AA680-20EA-4EAA-90B8-E268D08FE4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800" y="1705320"/>
                <a:ext cx="10814040" cy="36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73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Defining the target label 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5324" y="1251284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Need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class label (1-4)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blipFill rotWithShape="0">
                <a:blip r:embed="rId3"/>
                <a:stretch>
                  <a:fillRect l="-1435" t="-95062" r="-574" b="-1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930" r="11163"/>
          <a:stretch/>
        </p:blipFill>
        <p:spPr>
          <a:xfrm>
            <a:off x="9236467" y="1863008"/>
            <a:ext cx="1797978" cy="1801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30289" t="36081" r="27586" b="-1"/>
          <a:stretch/>
        </p:blipFill>
        <p:spPr>
          <a:xfrm>
            <a:off x="6811764" y="1819489"/>
            <a:ext cx="1844326" cy="18447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BF1927-864F-464F-96F8-253BBFF5C022}"/>
                  </a:ext>
                </a:extLst>
              </p14:cNvPr>
              <p14:cNvContentPartPr/>
              <p14:nvPr/>
            </p14:nvContentPartPr>
            <p14:xfrm>
              <a:off x="241200" y="1308240"/>
              <a:ext cx="10859040" cy="484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BF1927-864F-464F-96F8-253BBFF5C0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40" y="1298880"/>
                <a:ext cx="10877760" cy="48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ABA0B9-EB97-4E2A-82D8-0493BC4E71B1}"/>
                  </a:ext>
                </a:extLst>
              </p14:cNvPr>
              <p14:cNvContentPartPr/>
              <p14:nvPr/>
            </p14:nvContentPartPr>
            <p14:xfrm>
              <a:off x="171360" y="1797120"/>
              <a:ext cx="11690640" cy="491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ABA0B9-EB97-4E2A-82D8-0493BC4E71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787760"/>
                <a:ext cx="11709360" cy="49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326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7"/>
            <a:ext cx="6239800" cy="2425039"/>
          </a:xfrm>
        </p:spPr>
        <p:txBody>
          <a:bodyPr>
            <a:noAutofit/>
          </a:bodyPr>
          <a:lstStyle/>
          <a:p>
            <a:r>
              <a:rPr lang="en-US" sz="6600" dirty="0"/>
              <a:t>Object </a:t>
            </a:r>
            <a:r>
              <a:rPr lang="en-US" sz="6600" dirty="0" smtClean="0"/>
              <a:t>Detection</a:t>
            </a:r>
            <a:br>
              <a:rPr lang="en-US" sz="6600" dirty="0" smtClean="0"/>
            </a:br>
            <a:r>
              <a:rPr lang="zh-CN" altLang="en-US" sz="6600" dirty="0"/>
              <a:t>目标检测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5483040" y="3863193"/>
            <a:ext cx="56149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Landmark </a:t>
            </a:r>
            <a:r>
              <a:rPr lang="en-US" sz="6600" dirty="0" smtClean="0"/>
              <a:t>detection</a:t>
            </a:r>
          </a:p>
          <a:p>
            <a:pPr algn="ctr"/>
            <a:r>
              <a:rPr lang="zh-CN" altLang="en-US" sz="6600" dirty="0"/>
              <a:t>特征点检测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0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Landmark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47238" y="4231743"/>
                <a:ext cx="1896353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h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38" y="4231743"/>
                <a:ext cx="1896353" cy="490840"/>
              </a:xfrm>
              <a:prstGeom prst="rect">
                <a:avLst/>
              </a:prstGeom>
              <a:blipFill rotWithShape="0"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631" t="2667" r="5014" b="34329"/>
          <a:stretch/>
        </p:blipFill>
        <p:spPr>
          <a:xfrm>
            <a:off x="4699000" y="1640430"/>
            <a:ext cx="2463801" cy="2459326"/>
          </a:xfrm>
          <a:prstGeom prst="rect">
            <a:avLst/>
          </a:prstGeom>
        </p:spPr>
      </p:pic>
      <p:cxnSp>
        <p:nvCxnSpPr>
          <p:cNvPr id="23" name="Elbow Connector 22"/>
          <p:cNvCxnSpPr/>
          <p:nvPr/>
        </p:nvCxnSpPr>
        <p:spPr>
          <a:xfrm flipV="1">
            <a:off x="6072553" y="828095"/>
            <a:ext cx="810146" cy="785446"/>
          </a:xfrm>
          <a:prstGeom prst="bentConnector3">
            <a:avLst>
              <a:gd name="adj1" fmla="val 801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37131" y="622895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8105225" y="417761"/>
          <a:ext cx="245999" cy="77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1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Oval 36"/>
          <p:cNvSpPr/>
          <p:nvPr/>
        </p:nvSpPr>
        <p:spPr>
          <a:xfrm>
            <a:off x="8128671" y="42948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Oval 37"/>
          <p:cNvSpPr/>
          <p:nvPr/>
        </p:nvSpPr>
        <p:spPr>
          <a:xfrm>
            <a:off x="8128671" y="70752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9" name="Oval 38"/>
          <p:cNvSpPr/>
          <p:nvPr/>
        </p:nvSpPr>
        <p:spPr>
          <a:xfrm>
            <a:off x="8128671" y="987173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8392641" y="622895"/>
            <a:ext cx="347818" cy="16189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373729" y="908101"/>
            <a:ext cx="366730" cy="67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8799000" y="407566"/>
          <a:ext cx="208280" cy="713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31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Oval 47"/>
          <p:cNvSpPr/>
          <p:nvPr/>
        </p:nvSpPr>
        <p:spPr>
          <a:xfrm>
            <a:off x="8831619" y="426618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Oval 48"/>
          <p:cNvSpPr/>
          <p:nvPr/>
        </p:nvSpPr>
        <p:spPr>
          <a:xfrm>
            <a:off x="8831619" y="604699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Oval 49"/>
          <p:cNvSpPr/>
          <p:nvPr/>
        </p:nvSpPr>
        <p:spPr>
          <a:xfrm>
            <a:off x="8831619" y="960861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1" name="Oval 50"/>
          <p:cNvSpPr/>
          <p:nvPr/>
        </p:nvSpPr>
        <p:spPr>
          <a:xfrm>
            <a:off x="8831620" y="782780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/>
          <a:srcRect l="34577" r="403"/>
          <a:stretch/>
        </p:blipFill>
        <p:spPr>
          <a:xfrm>
            <a:off x="8831619" y="1640430"/>
            <a:ext cx="2460820" cy="24593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30289" t="36081" r="27586" b="-1"/>
          <a:stretch/>
        </p:blipFill>
        <p:spPr>
          <a:xfrm>
            <a:off x="612033" y="1640430"/>
            <a:ext cx="2458756" cy="245932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92760" y="2870093"/>
            <a:ext cx="993239" cy="972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8BDDE8-0CB7-4246-945A-ACFAC67BE455}"/>
                  </a:ext>
                </a:extLst>
              </p14:cNvPr>
              <p14:cNvContentPartPr/>
              <p14:nvPr/>
            </p14:nvContentPartPr>
            <p14:xfrm>
              <a:off x="3625920" y="25560"/>
              <a:ext cx="7042320" cy="681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8BDDE8-0CB7-4246-945A-ACFAC67BE4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6560" y="16200"/>
                <a:ext cx="7061040" cy="68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34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38" grpId="0" animBg="1"/>
      <p:bldP spid="39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Car detection example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1919" t="10145" r="13427" b="5652"/>
          <a:stretch/>
        </p:blipFill>
        <p:spPr>
          <a:xfrm>
            <a:off x="8035262" y="3038413"/>
            <a:ext cx="949571" cy="83099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33149" y="878618"/>
            <a:ext cx="2719650" cy="786775"/>
            <a:chOff x="4333149" y="878618"/>
            <a:chExt cx="2719650" cy="786775"/>
          </a:xfrm>
        </p:grpSpPr>
        <p:sp>
          <p:nvSpPr>
            <p:cNvPr id="6" name="TextBox 5"/>
            <p:cNvSpPr txBox="1"/>
            <p:nvPr/>
          </p:nvSpPr>
          <p:spPr>
            <a:xfrm>
              <a:off x="4333149" y="878618"/>
              <a:ext cx="201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Training set: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52382" y="1142173"/>
              <a:ext cx="2000417" cy="523220"/>
              <a:chOff x="5136462" y="1310333"/>
              <a:chExt cx="2000417" cy="5232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136462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759853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y</a:t>
                </a: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534" t="67161" r="40920" b="5426"/>
          <a:stretch/>
        </p:blipFill>
        <p:spPr>
          <a:xfrm>
            <a:off x="4766112" y="1713812"/>
            <a:ext cx="912299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75773" y="186265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205" r="15205"/>
          <a:stretch/>
        </p:blipFill>
        <p:spPr>
          <a:xfrm>
            <a:off x="4766112" y="2663521"/>
            <a:ext cx="90636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75773" y="282902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4757940" y="4562937"/>
            <a:ext cx="906360" cy="91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675773" y="47617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112" y="5512646"/>
            <a:ext cx="906360" cy="9144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86192" y="57281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00" y="2258640"/>
            <a:ext cx="2459326" cy="245932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052226" y="3296892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382263" y="3223003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6112" y="3613229"/>
            <a:ext cx="91556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675773" y="379538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A8C651-C6F0-4934-A4D0-63BE6359EEF4}"/>
                  </a:ext>
                </a:extLst>
              </p14:cNvPr>
              <p14:cNvContentPartPr/>
              <p14:nvPr/>
            </p14:nvContentPartPr>
            <p14:xfrm>
              <a:off x="4362480" y="2101680"/>
              <a:ext cx="7347240" cy="151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A8C651-C6F0-4934-A4D0-63BE6359EE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53120" y="2092320"/>
                <a:ext cx="7365960" cy="15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68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0" grpId="0"/>
      <p:bldP spid="31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Sliding windows detection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803550" y="476304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817370" y="4763047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9870963" y="4708749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660754"/>
            <a:ext cx="2877722" cy="287772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74" y="1660754"/>
            <a:ext cx="2877722" cy="287772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16" y="1656521"/>
            <a:ext cx="2877722" cy="2877722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627258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088267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549276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010285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129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93230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27258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088267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549276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2010285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247129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293230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7258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1088267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1549276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2010285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247129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293230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627258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88267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549276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010285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47129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293230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627258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1088267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549276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2010285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247129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293230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7258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1088267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1549276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2010285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247129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293230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627258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088267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549276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010285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47129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293230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4741174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5249025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5756876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626472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677257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4741174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5249025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5756876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626472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677257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4741174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5249025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56876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626472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677257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4741174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5249025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5756876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626472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677257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741174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249025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756876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626472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77257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9015412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9576204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10136996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10697788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9015412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9576204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0136996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0697788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9015412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9576204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10136996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10697788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9015412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9576204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10136996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10697788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D62E77-CDD5-4CF8-AF0F-DADB726493EC}"/>
                  </a:ext>
                </a:extLst>
              </p14:cNvPr>
              <p14:cNvContentPartPr/>
              <p14:nvPr/>
            </p14:nvContentPartPr>
            <p14:xfrm>
              <a:off x="298440" y="768240"/>
              <a:ext cx="11500200" cy="543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D62E77-CDD5-4CF8-AF0F-DADB726493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080" y="758880"/>
                <a:ext cx="1151892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04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33" grpId="0" animBg="1"/>
      <p:bldP spid="133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249" grpId="0" animBg="1"/>
      <p:bldP spid="249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286" grpId="0" animBg="1"/>
      <p:bldP spid="286" grpId="1" animBg="1"/>
      <p:bldP spid="287" grpId="0" animBg="1"/>
      <p:bldP spid="287" grpId="1" animBg="1"/>
      <p:bldP spid="288" grpId="0" animBg="1"/>
      <p:bldP spid="288" grpId="1" animBg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96" grpId="0" animBg="1"/>
      <p:bldP spid="296" grpId="1" animBg="1"/>
      <p:bldP spid="297" grpId="0" animBg="1"/>
      <p:bldP spid="297" grpId="1" animBg="1"/>
      <p:bldP spid="298" grpId="0" animBg="1"/>
      <p:bldP spid="298" grpId="1" animBg="1"/>
      <p:bldP spid="299" grpId="0" animBg="1"/>
      <p:bldP spid="299" grpId="1" animBg="1"/>
      <p:bldP spid="300" grpId="0" animBg="1"/>
      <p:bldP spid="300" grpId="1" animBg="1"/>
      <p:bldP spid="301" grpId="0" animBg="1"/>
      <p:bldP spid="301" grpId="1" animBg="1"/>
      <p:bldP spid="302" grpId="0" animBg="1"/>
      <p:bldP spid="302" grpId="1" animBg="1"/>
      <p:bldP spid="303" grpId="0" animBg="1"/>
      <p:bldP spid="303" grpId="1" animBg="1"/>
      <p:bldP spid="304" grpId="0" animBg="1"/>
      <p:bldP spid="304" grpId="1" animBg="1"/>
      <p:bldP spid="305" grpId="0" animBg="1"/>
      <p:bldP spid="305" grpId="1" animBg="1"/>
      <p:bldP spid="306" grpId="0" animBg="1"/>
      <p:bldP spid="306" grpId="1" animBg="1"/>
      <p:bldP spid="307" grpId="0" animBg="1"/>
      <p:bldP spid="307" grpId="1" animBg="1"/>
      <p:bldP spid="308" grpId="0" animBg="1"/>
      <p:bldP spid="308" grpId="1" animBg="1"/>
      <p:bldP spid="309" grpId="0" animBg="1"/>
      <p:bldP spid="309" grpId="1" animBg="1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8283</TotalTime>
  <Words>786</Words>
  <Application>Microsoft Office PowerPoint</Application>
  <PresentationFormat>宽屏</PresentationFormat>
  <Paragraphs>230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Mangal</vt:lpstr>
      <vt:lpstr>DengXian</vt:lpstr>
      <vt:lpstr>DengXian Light</vt:lpstr>
      <vt:lpstr>Arial</vt:lpstr>
      <vt:lpstr>Calibri</vt:lpstr>
      <vt:lpstr>Calibri Light</vt:lpstr>
      <vt:lpstr>Cambria Math</vt:lpstr>
      <vt:lpstr>Century Schoolbook</vt:lpstr>
      <vt:lpstr>Office Theme</vt:lpstr>
      <vt:lpstr>Object Detection 目标检测</vt:lpstr>
      <vt:lpstr>What are localization and detection?</vt:lpstr>
      <vt:lpstr>Classification with localization</vt:lpstr>
      <vt:lpstr>Defining the target label y</vt:lpstr>
      <vt:lpstr>Object Detection 目标检测</vt:lpstr>
      <vt:lpstr>Landmark detection</vt:lpstr>
      <vt:lpstr>Object Detection</vt:lpstr>
      <vt:lpstr>Car detection example</vt:lpstr>
      <vt:lpstr>Sliding windows detection</vt:lpstr>
      <vt:lpstr>Object Detection</vt:lpstr>
      <vt:lpstr>Turning FC layer into convolutional layers</vt:lpstr>
      <vt:lpstr>Convolution implementation of sliding windows</vt:lpstr>
      <vt:lpstr>Convolution implementation of sliding windows</vt:lpstr>
      <vt:lpstr>Object Detection</vt:lpstr>
      <vt:lpstr>PowerPoint 演示文稿</vt:lpstr>
      <vt:lpstr>PowerPoint 演示文稿</vt:lpstr>
      <vt:lpstr>PowerPoint 演示文稿</vt:lpstr>
      <vt:lpstr>Object Detection</vt:lpstr>
      <vt:lpstr>Evaluating object localization</vt:lpstr>
      <vt:lpstr>Object Detection</vt:lpstr>
      <vt:lpstr>Non-max suppression example</vt:lpstr>
      <vt:lpstr>Non-max suppression example</vt:lpstr>
      <vt:lpstr>Non-max suppression example</vt:lpstr>
      <vt:lpstr>Non-max suppression algorithm</vt:lpstr>
      <vt:lpstr>Object Detection</vt:lpstr>
      <vt:lpstr>Overlapping objects:</vt:lpstr>
      <vt:lpstr>Anchor box algorithm</vt:lpstr>
      <vt:lpstr>Anchor box example</vt:lpstr>
      <vt:lpstr>Object Detection</vt:lpstr>
      <vt:lpstr>Training</vt:lpstr>
      <vt:lpstr>Making predictions</vt:lpstr>
      <vt:lpstr>Outputting the non-max supressed outputs</vt:lpstr>
      <vt:lpstr>Object Detection</vt:lpstr>
      <vt:lpstr>Region proposal: R-CNN</vt:lpstr>
      <vt:lpstr>Faster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Richard William</cp:lastModifiedBy>
  <cp:revision>208</cp:revision>
  <dcterms:created xsi:type="dcterms:W3CDTF">2017-07-10T20:19:53Z</dcterms:created>
  <dcterms:modified xsi:type="dcterms:W3CDTF">2018-03-26T02:48:06Z</dcterms:modified>
</cp:coreProperties>
</file>